
<file path=[Content_Types].xml><?xml version="1.0" encoding="utf-8"?>
<Types xmlns="http://schemas.openxmlformats.org/package/2006/content-types">
  <Default Extension="png" ContentType="image/png"/>
  <Default Extension="pdf" ContentType="application/pd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4"/>
  </p:notesMasterIdLst>
  <p:handoutMasterIdLst>
    <p:handoutMasterId r:id="rId25"/>
  </p:handoutMasterIdLst>
  <p:sldIdLst>
    <p:sldId id="277" r:id="rId2"/>
    <p:sldId id="278" r:id="rId3"/>
    <p:sldId id="279" r:id="rId4"/>
    <p:sldId id="280" r:id="rId5"/>
    <p:sldId id="281" r:id="rId6"/>
    <p:sldId id="288" r:id="rId7"/>
    <p:sldId id="289" r:id="rId8"/>
    <p:sldId id="290" r:id="rId9"/>
    <p:sldId id="291" r:id="rId10"/>
    <p:sldId id="292" r:id="rId11"/>
    <p:sldId id="293" r:id="rId12"/>
    <p:sldId id="294" r:id="rId13"/>
    <p:sldId id="295" r:id="rId14"/>
    <p:sldId id="296" r:id="rId15"/>
    <p:sldId id="297" r:id="rId16"/>
    <p:sldId id="298" r:id="rId17"/>
    <p:sldId id="299" r:id="rId18"/>
    <p:sldId id="300" r:id="rId19"/>
    <p:sldId id="301" r:id="rId20"/>
    <p:sldId id="302" r:id="rId21"/>
    <p:sldId id="304" r:id="rId22"/>
    <p:sldId id="274" r:id="rId23"/>
  </p:sldIdLst>
  <p:sldSz cx="10693400" cy="7561263"/>
  <p:notesSz cx="6858000" cy="9144000"/>
  <p:defaultTextStyle>
    <a:defPPr>
      <a:defRPr lang="ko-KR"/>
    </a:defPPr>
    <a:lvl1pPr algn="l" rtl="0" eaLnBrk="0" fontAlgn="base" hangingPunct="0">
      <a:spcBef>
        <a:spcPct val="0"/>
      </a:spcBef>
      <a:spcAft>
        <a:spcPct val="0"/>
      </a:spcAft>
      <a:defRPr kumimoji="1" sz="21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21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21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21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21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kumimoji="1" sz="21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6pPr>
    <a:lvl7pPr marL="2743200" algn="l" defTabSz="914400" rtl="0" eaLnBrk="1" latinLnBrk="1" hangingPunct="1">
      <a:defRPr kumimoji="1" sz="21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7pPr>
    <a:lvl8pPr marL="3200400" algn="l" defTabSz="914400" rtl="0" eaLnBrk="1" latinLnBrk="1" hangingPunct="1">
      <a:defRPr kumimoji="1" sz="21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8pPr>
    <a:lvl9pPr marL="3657600" algn="l" defTabSz="914400" rtl="0" eaLnBrk="1" latinLnBrk="1" hangingPunct="1">
      <a:defRPr kumimoji="1" sz="21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F7C80"/>
    <a:srgbClr val="FFCCCC"/>
    <a:srgbClr val="FF5050"/>
    <a:srgbClr val="FF66FF"/>
    <a:srgbClr val="FF00FF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429" autoAdjust="0"/>
    <p:restoredTop sz="91007" autoAdjust="0"/>
  </p:normalViewPr>
  <p:slideViewPr>
    <p:cSldViewPr>
      <p:cViewPr varScale="1">
        <p:scale>
          <a:sx n="93" d="100"/>
          <a:sy n="93" d="100"/>
        </p:scale>
        <p:origin x="-1914" y="-102"/>
      </p:cViewPr>
      <p:guideLst>
        <p:guide orient="horz" pos="2382"/>
        <p:guide pos="33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5" d="100"/>
          <a:sy n="85" d="100"/>
        </p:scale>
        <p:origin x="-3918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latinLnBrk="1" hangingPunct="1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1776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latinLnBrk="1" hangingPunct="1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1776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latinLnBrk="1" hangingPunct="1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1776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latinLnBrk="1" hangingPunct="1">
              <a:defRPr sz="1200">
                <a:latin typeface="굴림" charset="-127"/>
                <a:ea typeface="굴림" charset="-127"/>
              </a:defRPr>
            </a:lvl1pPr>
          </a:lstStyle>
          <a:p>
            <a:pPr>
              <a:defRPr/>
            </a:pPr>
            <a:fld id="{99CBFA82-E78F-4729-A8EC-7D2F52923368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5141285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latinLnBrk="1" hangingPunct="1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latinLnBrk="1" hangingPunct="1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915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 smtClean="0"/>
              <a:t>마스터 텍스트 스타일을 편집합니다</a:t>
            </a:r>
          </a:p>
          <a:p>
            <a:pPr lvl="1"/>
            <a:r>
              <a:rPr lang="ko-KR" altLang="en-US" noProof="0" smtClean="0"/>
              <a:t>둘째 수준</a:t>
            </a:r>
          </a:p>
          <a:p>
            <a:pPr lvl="2"/>
            <a:r>
              <a:rPr lang="ko-KR" altLang="en-US" noProof="0" smtClean="0"/>
              <a:t>셋째 수준</a:t>
            </a:r>
          </a:p>
          <a:p>
            <a:pPr lvl="3"/>
            <a:r>
              <a:rPr lang="ko-KR" altLang="en-US" noProof="0" smtClean="0"/>
              <a:t>넷째 수준</a:t>
            </a:r>
          </a:p>
          <a:p>
            <a:pPr lvl="4"/>
            <a:r>
              <a:rPr lang="ko-KR" altLang="en-US" noProof="0" smtClean="0"/>
              <a:t>다섯째 수준</a:t>
            </a:r>
          </a:p>
        </p:txBody>
      </p:sp>
      <p:sp>
        <p:nvSpPr>
          <p:cNvPr id="4915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latinLnBrk="1" hangingPunct="1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915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latinLnBrk="1" hangingPunct="1">
              <a:defRPr sz="1200">
                <a:latin typeface="굴림" charset="-127"/>
                <a:ea typeface="굴림" charset="-127"/>
              </a:defRPr>
            </a:lvl1pPr>
          </a:lstStyle>
          <a:p>
            <a:pPr>
              <a:defRPr/>
            </a:pPr>
            <a:fld id="{7B2A261E-E388-4356-B09D-F1BFDEBDE698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31400448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1004888" y="685800"/>
            <a:ext cx="4848225" cy="3429000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9" name="슬라이드 노트 개체 틀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/>
          </a:p>
        </p:txBody>
      </p:sp>
      <p:sp>
        <p:nvSpPr>
          <p:cNvPr id="34820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spcBef>
                <a:spcPct val="0"/>
              </a:spcBef>
            </a:pPr>
            <a:fld id="{378C784E-C58C-46D0-83B1-4D87417B59FD}" type="slidenum">
              <a:rPr lang="en-US" altLang="ko-KR" smtClean="0"/>
              <a:pPr eaLnBrk="1" hangingPunct="1">
                <a:spcBef>
                  <a:spcPct val="0"/>
                </a:spcBef>
              </a:pPr>
              <a:t>2</a:t>
            </a:fld>
            <a:endParaRPr lang="en-US" altLang="ko-KR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.pd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 userDrawn="1"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2"/>
              <a:srcRect/>
              <a:stretch>
                <a:fillRect/>
              </a:stretch>
            </p:blipFill>
          </mc:Choice>
          <mc:Fallback>
            <p:blipFill>
              <a:blip r:embed="rId3"/>
              <a:srcRect/>
              <a:stretch>
                <a:fillRect/>
              </a:stretch>
            </p:blipFill>
          </mc:Fallback>
        </mc:AlternateContent>
        <p:spPr bwMode="auto">
          <a:xfrm>
            <a:off x="6138788" y="0"/>
            <a:ext cx="4584669" cy="7561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1620391"/>
            <a:ext cx="10693400" cy="2448272"/>
          </a:xfrm>
          <a:noFill/>
        </p:spPr>
        <p:txBody>
          <a:bodyPr/>
          <a:lstStyle>
            <a:lvl1pPr algn="r">
              <a:defRPr sz="6600" b="1"/>
            </a:lvl1pPr>
          </a:lstStyle>
          <a:p>
            <a:r>
              <a:rPr lang="ko-KR" altLang="en-US" dirty="0" smtClean="0"/>
              <a:t>마스터 제목 스타일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62124" y="4572719"/>
            <a:ext cx="10369152" cy="1944216"/>
          </a:xfrm>
        </p:spPr>
        <p:txBody>
          <a:bodyPr/>
          <a:lstStyle>
            <a:lvl1pPr marL="0" indent="0" algn="r">
              <a:buNone/>
              <a:defRPr sz="2200"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 dirty="0" smtClean="0"/>
              <a:t>마스터 부제목 스타일 편집</a:t>
            </a:r>
            <a:endParaRPr lang="ko-KR" altLang="en-US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0F0F97B-FAAD-4163-97DF-3849EB6FFD88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pic>
        <p:nvPicPr>
          <p:cNvPr id="6" name="Picture 2" descr="P:\06.김현진\1.png"/>
          <p:cNvPicPr>
            <a:picLocks noChangeAspect="1" noChangeArrowheads="1"/>
          </p:cNvPicPr>
          <p:nvPr userDrawn="1"/>
        </p:nvPicPr>
        <p:blipFill>
          <a:blip r:embed="rId4"/>
          <a:srcRect/>
          <a:stretch>
            <a:fillRect/>
          </a:stretch>
        </p:blipFill>
        <p:spPr bwMode="auto">
          <a:xfrm>
            <a:off x="544624" y="485778"/>
            <a:ext cx="3027383" cy="272406"/>
          </a:xfrm>
          <a:prstGeom prst="rect">
            <a:avLst/>
          </a:prstGeom>
          <a:noFill/>
        </p:spPr>
      </p:pic>
      <p:pic>
        <p:nvPicPr>
          <p:cNvPr id="7" name="Picture 3" descr="P:\06.김현진\2.png"/>
          <p:cNvPicPr>
            <a:picLocks noChangeAspect="1" noChangeArrowheads="1"/>
          </p:cNvPicPr>
          <p:nvPr userDrawn="1"/>
        </p:nvPicPr>
        <p:blipFill>
          <a:blip r:embed="rId5"/>
          <a:srcRect/>
          <a:stretch>
            <a:fillRect/>
          </a:stretch>
        </p:blipFill>
        <p:spPr bwMode="auto">
          <a:xfrm>
            <a:off x="527651" y="900311"/>
            <a:ext cx="1650697" cy="348543"/>
          </a:xfrm>
          <a:prstGeom prst="rect">
            <a:avLst/>
          </a:prstGeom>
          <a:noFill/>
        </p:spPr>
      </p:pic>
      <p:cxnSp>
        <p:nvCxnSpPr>
          <p:cNvPr id="9" name="직선 연결선 8"/>
          <p:cNvCxnSpPr/>
          <p:nvPr userDrawn="1"/>
        </p:nvCxnSpPr>
        <p:spPr bwMode="auto">
          <a:xfrm>
            <a:off x="0" y="4212679"/>
            <a:ext cx="10693400" cy="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rgbClr val="FF505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4107926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큰주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10693400" cy="1188342"/>
          </a:xfrm>
          <a:solidFill>
            <a:srgbClr val="FF7C80"/>
          </a:solidFill>
          <a:ln w="57150"/>
        </p:spPr>
        <p:txBody>
          <a:bodyPr/>
          <a:lstStyle>
            <a:lvl1pPr>
              <a:defRPr sz="4400"/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06388" y="1260351"/>
            <a:ext cx="10080625" cy="5761162"/>
          </a:xfrm>
        </p:spPr>
        <p:txBody>
          <a:bodyPr/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63C3F6-C927-4E1C-9005-BDCF9360E250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6916342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주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solidFill>
            <a:srgbClr val="FF7C80"/>
          </a:solidFill>
        </p:spPr>
        <p:txBody>
          <a:bodyPr/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FB52702-A013-405D-B617-78153EA08DFB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220005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주제co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CAEF00-6574-4BAC-AA3F-358A5314CB51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cxnSp>
        <p:nvCxnSpPr>
          <p:cNvPr id="5" name="Straight Connector 31"/>
          <p:cNvCxnSpPr/>
          <p:nvPr userDrawn="1"/>
        </p:nvCxnSpPr>
        <p:spPr>
          <a:xfrm flipH="1">
            <a:off x="1294" y="972318"/>
            <a:ext cx="10692106" cy="1"/>
          </a:xfrm>
          <a:prstGeom prst="line">
            <a:avLst/>
          </a:prstGeom>
          <a:ln w="38100" cap="flat" cmpd="sng" algn="ctr">
            <a:solidFill>
              <a:srgbClr val="C1092C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53425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작은주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06140" y="303213"/>
            <a:ext cx="10387260" cy="668337"/>
          </a:xfrm>
          <a:solidFill>
            <a:srgbClr val="FF7C80"/>
          </a:solidFill>
        </p:spPr>
        <p:txBody>
          <a:bodyPr/>
          <a:lstStyle>
            <a:lvl1pPr>
              <a:defRPr sz="2800" b="1"/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306140" y="1044327"/>
            <a:ext cx="10081120" cy="5976664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1800"/>
            </a:lvl3pPr>
            <a:lvl4pPr>
              <a:defRPr sz="16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B083580-9768-488D-9AC3-6E7F942CB8F9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979597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작은주제co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06140" y="303213"/>
            <a:ext cx="10387260" cy="668337"/>
          </a:xfrm>
          <a:noFill/>
        </p:spPr>
        <p:txBody>
          <a:bodyPr/>
          <a:lstStyle>
            <a:lvl1pPr>
              <a:defRPr sz="2800" b="1"/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306140" y="1044327"/>
            <a:ext cx="10081120" cy="5976664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1800"/>
            </a:lvl3pPr>
            <a:lvl4pPr>
              <a:defRPr sz="16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4A8A176-00B9-4054-9492-288B275C0FFE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cxnSp>
        <p:nvCxnSpPr>
          <p:cNvPr id="5" name="Straight Connector 31"/>
          <p:cNvCxnSpPr/>
          <p:nvPr userDrawn="1"/>
        </p:nvCxnSpPr>
        <p:spPr>
          <a:xfrm flipH="1">
            <a:off x="306140" y="972318"/>
            <a:ext cx="10387260" cy="1"/>
          </a:xfrm>
          <a:prstGeom prst="line">
            <a:avLst/>
          </a:prstGeom>
          <a:ln w="38100" cap="flat" cmpd="sng" algn="ctr">
            <a:solidFill>
              <a:srgbClr val="C1092C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41694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78148" y="4859338"/>
            <a:ext cx="9937104" cy="1501775"/>
          </a:xfrm>
        </p:spPr>
        <p:txBody>
          <a:bodyPr anchor="t"/>
          <a:lstStyle>
            <a:lvl1pPr algn="l">
              <a:defRPr sz="3300" b="1" cap="all"/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378148" y="3205163"/>
            <a:ext cx="9937104" cy="16541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A45C0A1-0035-4274-B9EF-CDE7E1AA796A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257574283"/>
      </p:ext>
    </p:extLst>
  </p:cSld>
  <p:clrMapOvr>
    <a:masterClrMapping/>
  </p:clrMapOvr>
  <p:transition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:\Users\jintaeks2\Downloads\RoundedCorner_20161124.png"/>
          <p:cNvPicPr>
            <a:picLocks noChangeAspect="1" noChangeArrowheads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7260" y="7263397"/>
            <a:ext cx="306140" cy="297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303213"/>
            <a:ext cx="10693400" cy="668337"/>
          </a:xfrm>
          <a:prstGeom prst="rect">
            <a:avLst/>
          </a:prstGeom>
          <a:solidFill>
            <a:srgbClr val="FF7C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4287" tIns="52144" rIns="104287" bIns="52144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06388" y="1044575"/>
            <a:ext cx="10080625" cy="5976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4287" tIns="52144" rIns="104287" bIns="5214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90488" y="7164388"/>
            <a:ext cx="1008062" cy="3175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104287" tIns="52144" rIns="104287" bIns="52144" numCol="1" anchor="t" anchorCtr="0" compatLnSpc="1">
            <a:prstTxWarp prst="textNoShape">
              <a:avLst/>
            </a:prstTxWarp>
          </a:bodyPr>
          <a:lstStyle>
            <a:lvl1pPr eaLnBrk="1" latinLnBrk="1" hangingPunct="1">
              <a:defRPr sz="1600">
                <a:latin typeface="굴림" charset="-127"/>
                <a:ea typeface="굴림" charset="-127"/>
              </a:defRPr>
            </a:lvl1pPr>
          </a:lstStyle>
          <a:p>
            <a:pPr>
              <a:defRPr/>
            </a:pPr>
            <a:fld id="{E5F14910-257E-4E90-951C-739351D1A38F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pic>
        <p:nvPicPr>
          <p:cNvPr id="2" name="Picture 10"/>
          <p:cNvPicPr>
            <a:picLocks noChangeAspect="1" noChangeArrowheads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5588" y="7164388"/>
            <a:ext cx="1314450" cy="29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6" r:id="rId2"/>
    <p:sldLayoutId id="2147483677" r:id="rId3"/>
    <p:sldLayoutId id="2147483673" r:id="rId4"/>
    <p:sldLayoutId id="2147483674" r:id="rId5"/>
    <p:sldLayoutId id="2147483675" r:id="rId6"/>
    <p:sldLayoutId id="2147483678" r:id="rId7"/>
  </p:sldLayoutIdLst>
  <p:hf hdr="0" ftr="0" dt="0"/>
  <p:txStyles>
    <p:titleStyle>
      <a:lvl1pPr algn="l" defTabSz="1042988" rtl="0" eaLnBrk="0" fontAlgn="base" latinLnBrk="1" hangingPunct="0">
        <a:spcBef>
          <a:spcPct val="0"/>
        </a:spcBef>
        <a:spcAft>
          <a:spcPct val="0"/>
        </a:spcAft>
        <a:defRPr kumimoji="1" sz="3000" b="1">
          <a:solidFill>
            <a:schemeClr val="tx2"/>
          </a:solidFill>
          <a:latin typeface="맑은 고딕" pitchFamily="50" charset="-127"/>
          <a:ea typeface="맑은 고딕" pitchFamily="50" charset="-127"/>
          <a:cs typeface="+mj-cs"/>
        </a:defRPr>
      </a:lvl1pPr>
      <a:lvl2pPr algn="l" defTabSz="1042988" rtl="0" eaLnBrk="0" fontAlgn="base" latinLnBrk="1" hangingPunct="0">
        <a:spcBef>
          <a:spcPct val="0"/>
        </a:spcBef>
        <a:spcAft>
          <a:spcPct val="0"/>
        </a:spcAft>
        <a:defRPr kumimoji="1" sz="3000" b="1">
          <a:solidFill>
            <a:schemeClr val="tx2"/>
          </a:solidFill>
          <a:latin typeface="맑은 고딕" pitchFamily="50" charset="-127"/>
          <a:ea typeface="맑은 고딕" pitchFamily="50" charset="-127"/>
        </a:defRPr>
      </a:lvl2pPr>
      <a:lvl3pPr algn="l" defTabSz="1042988" rtl="0" eaLnBrk="0" fontAlgn="base" latinLnBrk="1" hangingPunct="0">
        <a:spcBef>
          <a:spcPct val="0"/>
        </a:spcBef>
        <a:spcAft>
          <a:spcPct val="0"/>
        </a:spcAft>
        <a:defRPr kumimoji="1" sz="3000" b="1">
          <a:solidFill>
            <a:schemeClr val="tx2"/>
          </a:solidFill>
          <a:latin typeface="맑은 고딕" pitchFamily="50" charset="-127"/>
          <a:ea typeface="맑은 고딕" pitchFamily="50" charset="-127"/>
        </a:defRPr>
      </a:lvl3pPr>
      <a:lvl4pPr algn="l" defTabSz="1042988" rtl="0" eaLnBrk="0" fontAlgn="base" latinLnBrk="1" hangingPunct="0">
        <a:spcBef>
          <a:spcPct val="0"/>
        </a:spcBef>
        <a:spcAft>
          <a:spcPct val="0"/>
        </a:spcAft>
        <a:defRPr kumimoji="1" sz="3000" b="1">
          <a:solidFill>
            <a:schemeClr val="tx2"/>
          </a:solidFill>
          <a:latin typeface="맑은 고딕" pitchFamily="50" charset="-127"/>
          <a:ea typeface="맑은 고딕" pitchFamily="50" charset="-127"/>
        </a:defRPr>
      </a:lvl4pPr>
      <a:lvl5pPr algn="l" defTabSz="1042988" rtl="0" eaLnBrk="0" fontAlgn="base" latinLnBrk="1" hangingPunct="0">
        <a:spcBef>
          <a:spcPct val="0"/>
        </a:spcBef>
        <a:spcAft>
          <a:spcPct val="0"/>
        </a:spcAft>
        <a:defRPr kumimoji="1" sz="3000" b="1">
          <a:solidFill>
            <a:schemeClr val="tx2"/>
          </a:solidFill>
          <a:latin typeface="맑은 고딕" pitchFamily="50" charset="-127"/>
          <a:ea typeface="맑은 고딕" pitchFamily="50" charset="-127"/>
        </a:defRPr>
      </a:lvl5pPr>
      <a:lvl6pPr marL="457200" algn="ctr" defTabSz="1042988" rtl="0" fontAlgn="base" latinLnBrk="1">
        <a:spcBef>
          <a:spcPct val="0"/>
        </a:spcBef>
        <a:spcAft>
          <a:spcPct val="0"/>
        </a:spcAft>
        <a:defRPr kumimoji="1" sz="5000">
          <a:solidFill>
            <a:schemeClr val="tx2"/>
          </a:solidFill>
          <a:latin typeface="굴림" pitchFamily="50" charset="-127"/>
          <a:ea typeface="굴림" pitchFamily="50" charset="-127"/>
        </a:defRPr>
      </a:lvl6pPr>
      <a:lvl7pPr marL="914400" algn="ctr" defTabSz="1042988" rtl="0" fontAlgn="base" latinLnBrk="1">
        <a:spcBef>
          <a:spcPct val="0"/>
        </a:spcBef>
        <a:spcAft>
          <a:spcPct val="0"/>
        </a:spcAft>
        <a:defRPr kumimoji="1" sz="5000">
          <a:solidFill>
            <a:schemeClr val="tx2"/>
          </a:solidFill>
          <a:latin typeface="굴림" pitchFamily="50" charset="-127"/>
          <a:ea typeface="굴림" pitchFamily="50" charset="-127"/>
        </a:defRPr>
      </a:lvl7pPr>
      <a:lvl8pPr marL="1371600" algn="ctr" defTabSz="1042988" rtl="0" fontAlgn="base" latinLnBrk="1">
        <a:spcBef>
          <a:spcPct val="0"/>
        </a:spcBef>
        <a:spcAft>
          <a:spcPct val="0"/>
        </a:spcAft>
        <a:defRPr kumimoji="1" sz="5000">
          <a:solidFill>
            <a:schemeClr val="tx2"/>
          </a:solidFill>
          <a:latin typeface="굴림" pitchFamily="50" charset="-127"/>
          <a:ea typeface="굴림" pitchFamily="50" charset="-127"/>
        </a:defRPr>
      </a:lvl8pPr>
      <a:lvl9pPr marL="1828800" algn="ctr" defTabSz="1042988" rtl="0" fontAlgn="base" latinLnBrk="1">
        <a:spcBef>
          <a:spcPct val="0"/>
        </a:spcBef>
        <a:spcAft>
          <a:spcPct val="0"/>
        </a:spcAft>
        <a:defRPr kumimoji="1" sz="5000">
          <a:solidFill>
            <a:schemeClr val="tx2"/>
          </a:solidFill>
          <a:latin typeface="굴림" pitchFamily="50" charset="-127"/>
          <a:ea typeface="굴림" pitchFamily="50" charset="-127"/>
        </a:defRPr>
      </a:lvl9pPr>
    </p:titleStyle>
    <p:bodyStyle>
      <a:lvl1pPr marL="390525" indent="-390525" algn="l" defTabSz="1042988" rtl="0" eaLnBrk="0" fontAlgn="base" latinLnBrk="1" hangingPunct="0">
        <a:spcBef>
          <a:spcPct val="20000"/>
        </a:spcBef>
        <a:spcAft>
          <a:spcPct val="0"/>
        </a:spcAft>
        <a:buFont typeface="Wingdings" pitchFamily="2" charset="2"/>
        <a:buChar char="ü"/>
        <a:defRPr kumimoji="1" sz="26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847725" indent="-325438" algn="l" defTabSz="1042988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2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marL="1303338" indent="-260350" algn="l" defTabSz="1042988" rtl="0" eaLnBrk="0" fontAlgn="base" latinLnBrk="1" hangingPunct="0">
        <a:spcBef>
          <a:spcPct val="20000"/>
        </a:spcBef>
        <a:spcAft>
          <a:spcPct val="0"/>
        </a:spcAft>
        <a:buChar char="•"/>
        <a:defRPr kumimoji="1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marL="1825625" indent="-260350" algn="l" defTabSz="1042988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6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marL="2344738" indent="-258763" algn="l" defTabSz="1042988" rtl="0" eaLnBrk="0" fontAlgn="base" latinLnBrk="1" hangingPunct="0">
        <a:spcBef>
          <a:spcPct val="20000"/>
        </a:spcBef>
        <a:spcAft>
          <a:spcPct val="0"/>
        </a:spcAft>
        <a:buChar char="»"/>
        <a:defRPr kumimoji="1" sz="12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2801938" indent="-258763" algn="l" defTabSz="1042988" rtl="0" fontAlgn="base" latinLnBrk="1">
        <a:spcBef>
          <a:spcPct val="20000"/>
        </a:spcBef>
        <a:spcAft>
          <a:spcPct val="0"/>
        </a:spcAft>
        <a:buChar char="»"/>
        <a:defRPr kumimoji="1" sz="2300">
          <a:solidFill>
            <a:schemeClr val="tx1"/>
          </a:solidFill>
          <a:latin typeface="+mn-lt"/>
          <a:ea typeface="+mn-ea"/>
        </a:defRPr>
      </a:lvl6pPr>
      <a:lvl7pPr marL="3259138" indent="-258763" algn="l" defTabSz="1042988" rtl="0" fontAlgn="base" latinLnBrk="1">
        <a:spcBef>
          <a:spcPct val="20000"/>
        </a:spcBef>
        <a:spcAft>
          <a:spcPct val="0"/>
        </a:spcAft>
        <a:buChar char="»"/>
        <a:defRPr kumimoji="1" sz="2300">
          <a:solidFill>
            <a:schemeClr val="tx1"/>
          </a:solidFill>
          <a:latin typeface="+mn-lt"/>
          <a:ea typeface="+mn-ea"/>
        </a:defRPr>
      </a:lvl7pPr>
      <a:lvl8pPr marL="3716338" indent="-258763" algn="l" defTabSz="1042988" rtl="0" fontAlgn="base" latinLnBrk="1">
        <a:spcBef>
          <a:spcPct val="20000"/>
        </a:spcBef>
        <a:spcAft>
          <a:spcPct val="0"/>
        </a:spcAft>
        <a:buChar char="»"/>
        <a:defRPr kumimoji="1" sz="2300">
          <a:solidFill>
            <a:schemeClr val="tx1"/>
          </a:solidFill>
          <a:latin typeface="+mn-lt"/>
          <a:ea typeface="+mn-ea"/>
        </a:defRPr>
      </a:lvl8pPr>
      <a:lvl9pPr marL="4173538" indent="-258763" algn="l" defTabSz="1042988" rtl="0" fontAlgn="base" latinLnBrk="1">
        <a:spcBef>
          <a:spcPct val="20000"/>
        </a:spcBef>
        <a:spcAft>
          <a:spcPct val="0"/>
        </a:spcAft>
        <a:buChar char="»"/>
        <a:defRPr kumimoji="1" sz="23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://freeimage.sourceforge.net/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df"/><Relationship Id="rId1" Type="http://schemas.openxmlformats.org/officeDocument/2006/relationships/slideLayout" Target="../slideLayouts/slideLayout6.xml"/><Relationship Id="rId11" Type="http://schemas.openxmlformats.org/officeDocument/2006/relationships/image" Target="../media/image5.png"/><Relationship Id="rId5" Type="http://schemas.openxmlformats.org/officeDocument/2006/relationships/image" Target="../media/image19.png"/><Relationship Id="rId10" Type="http://schemas.openxmlformats.org/officeDocument/2006/relationships/image" Target="../media/image4.png"/><Relationship Id="rId4" Type="http://schemas.openxmlformats.org/officeDocument/2006/relationships/image" Target="../media/image5.pdf"/><Relationship Id="rId9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Texture Atlas Tools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sz="4400" dirty="0" smtClean="0"/>
              <a:t>for 3dsMax 2015</a:t>
            </a:r>
            <a:endParaRPr lang="ko-KR" altLang="en-US" sz="4400" dirty="0"/>
          </a:p>
        </p:txBody>
      </p:sp>
      <p:sp>
        <p:nvSpPr>
          <p:cNvPr id="6" name="부제목 5"/>
          <p:cNvSpPr>
            <a:spLocks noGrp="1"/>
          </p:cNvSpPr>
          <p:nvPr>
            <p:ph type="subTitle" idx="1"/>
          </p:nvPr>
        </p:nvSpPr>
        <p:spPr>
          <a:xfrm>
            <a:off x="395122" y="4572719"/>
            <a:ext cx="10136154" cy="1944216"/>
          </a:xfrm>
        </p:spPr>
        <p:txBody>
          <a:bodyPr/>
          <a:lstStyle/>
          <a:p>
            <a:pPr algn="r"/>
            <a:r>
              <a:rPr lang="en-US" altLang="ko-KR" dirty="0" err="1" smtClean="0"/>
              <a:t>Jintaek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Seo</a:t>
            </a:r>
            <a:r>
              <a:rPr lang="en-US" altLang="ko-KR" dirty="0" smtClean="0"/>
              <a:t>, </a:t>
            </a:r>
            <a:r>
              <a:rPr lang="en-US" altLang="ko-KR" dirty="0" smtClean="0"/>
              <a:t>jintaeks@dongseo.ac.kr</a:t>
            </a:r>
            <a:endParaRPr lang="en-US" altLang="ko-KR" dirty="0"/>
          </a:p>
          <a:p>
            <a:pPr algn="r"/>
            <a:r>
              <a:rPr lang="en-US" altLang="ko-KR" dirty="0" smtClean="0">
                <a:solidFill>
                  <a:srgbClr val="002060"/>
                </a:solidFill>
              </a:rPr>
              <a:t>Division of Digital Contents, DSU</a:t>
            </a:r>
            <a:endParaRPr lang="en-US" altLang="ko-KR" dirty="0">
              <a:solidFill>
                <a:srgbClr val="002060"/>
              </a:solidFill>
            </a:endParaRPr>
          </a:p>
          <a:p>
            <a:pPr algn="r"/>
            <a:r>
              <a:rPr lang="en-US" altLang="ko-KR" dirty="0" smtClean="0"/>
              <a:t>June 2017</a:t>
            </a:r>
            <a:endParaRPr lang="en-US" altLang="ko-KR" dirty="0"/>
          </a:p>
          <a:p>
            <a:pPr algn="r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F63C3F6-C927-4E1C-9005-BDCF9360E250}" type="slidenum">
              <a:rPr lang="en-US" altLang="ko-KR" smtClean="0"/>
              <a:pPr>
                <a:defRPr/>
              </a:pPr>
              <a:t>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205103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 smtClean="0"/>
              <a:t>Making Texture </a:t>
            </a:r>
            <a:r>
              <a:rPr lang="en-US" altLang="ko-KR" dirty="0"/>
              <a:t>Locator </a:t>
            </a:r>
            <a:r>
              <a:rPr lang="en-US" altLang="ko-KR" dirty="0" smtClean="0"/>
              <a:t>with C#</a:t>
            </a:r>
            <a:endParaRPr lang="ko-KR" altLang="en-US" dirty="0"/>
          </a:p>
        </p:txBody>
      </p:sp>
      <p:sp>
        <p:nvSpPr>
          <p:cNvPr id="17411" name="텍스트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We used C# with the </a:t>
            </a:r>
            <a:r>
              <a:rPr lang="en-US" altLang="ko-KR" dirty="0" err="1" smtClean="0"/>
              <a:t>FreeImage</a:t>
            </a:r>
            <a:r>
              <a:rPr lang="en-US" altLang="ko-KR" dirty="0" smtClean="0"/>
              <a:t> open source library.</a:t>
            </a:r>
          </a:p>
          <a:p>
            <a:pPr lvl="1"/>
            <a:r>
              <a:rPr lang="en-US" altLang="ko-KR" dirty="0">
                <a:hlinkClick r:id="rId2"/>
              </a:rPr>
              <a:t>http://freeimage.sourceforge.net</a:t>
            </a:r>
            <a:r>
              <a:rPr lang="en-US" altLang="ko-KR" dirty="0" smtClean="0">
                <a:hlinkClick r:id="rId2"/>
              </a:rPr>
              <a:t>/</a:t>
            </a:r>
            <a:endParaRPr lang="en-US" altLang="ko-KR" dirty="0" smtClean="0"/>
          </a:p>
          <a:p>
            <a:r>
              <a:rPr lang="en-US" altLang="ko-KR" dirty="0" smtClean="0"/>
              <a:t>Microsoft Visual Studio C#.</a:t>
            </a:r>
            <a:endParaRPr lang="ko-KR" altLang="en-US" dirty="0" smtClean="0"/>
          </a:p>
        </p:txBody>
      </p:sp>
      <p:sp>
        <p:nvSpPr>
          <p:cNvPr id="17412" name="슬라이드 번호 개체 틀 3"/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Wingdings" pitchFamily="2" charset="2"/>
              <a:buChar char="ü"/>
              <a:defRPr kumimoji="1" sz="3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08E8D8DB-0613-4E64-8D22-61DFF003E532}" type="slidenum">
              <a:rPr lang="en-US" altLang="ko-KR" sz="1600" smtClean="0">
                <a:latin typeface="굴림" pitchFamily="50" charset="-127"/>
                <a:ea typeface="굴림" pitchFamily="50" charset="-127"/>
              </a:rPr>
              <a:pPr eaLnBrk="1" hangingPunct="1">
                <a:spcBef>
                  <a:spcPct val="0"/>
                </a:spcBef>
                <a:buFontTx/>
                <a:buNone/>
              </a:pPr>
              <a:t>10</a:t>
            </a:fld>
            <a:endParaRPr lang="en-US" altLang="ko-KR" sz="1600" smtClean="0"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2764" y="1692399"/>
            <a:ext cx="2695575" cy="676275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88" y="2556495"/>
            <a:ext cx="1714500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07926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Texture Locator(C#)</a:t>
            </a:r>
            <a:endParaRPr lang="ko-KR" altLang="en-US" smtClean="0"/>
          </a:p>
        </p:txBody>
      </p:sp>
      <p:sp>
        <p:nvSpPr>
          <p:cNvPr id="18435" name="내용 개체 틀 5"/>
          <p:cNvSpPr>
            <a:spLocks noGrp="1"/>
          </p:cNvSpPr>
          <p:nvPr>
            <p:ph idx="1"/>
          </p:nvPr>
        </p:nvSpPr>
        <p:spPr>
          <a:xfrm>
            <a:off x="306140" y="1116335"/>
            <a:ext cx="10080873" cy="964676"/>
          </a:xfrm>
        </p:spPr>
        <p:txBody>
          <a:bodyPr/>
          <a:lstStyle/>
          <a:p>
            <a:r>
              <a:rPr lang="en-US" altLang="ko-KR" sz="2400" dirty="0" smtClean="0"/>
              <a:t>Build texture location info and send it to the 3dsMax</a:t>
            </a:r>
            <a:endParaRPr lang="ko-KR" altLang="en-US" sz="2400" dirty="0" smtClean="0"/>
          </a:p>
          <a:p>
            <a:pPr lvl="1"/>
            <a:r>
              <a:rPr lang="en-US" altLang="ko-KR" sz="1600" dirty="0" smtClean="0"/>
              <a:t>It uses the clipboard to communicate with 3dsMax</a:t>
            </a:r>
            <a:endParaRPr lang="en-US" altLang="ko-KR" sz="1600" dirty="0" smtClean="0"/>
          </a:p>
        </p:txBody>
      </p:sp>
      <p:sp>
        <p:nvSpPr>
          <p:cNvPr id="18436" name="슬라이드 번호 개체 틀 3"/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Wingdings" pitchFamily="2" charset="2"/>
              <a:buChar char="ü"/>
              <a:defRPr kumimoji="1" sz="3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AD68D1A2-CCDD-46DF-BA9B-9F1990B79467}" type="slidenum">
              <a:rPr lang="en-US" altLang="ko-KR" sz="1600" smtClean="0">
                <a:latin typeface="굴림" pitchFamily="50" charset="-127"/>
                <a:ea typeface="굴림" pitchFamily="50" charset="-127"/>
              </a:rPr>
              <a:pPr eaLnBrk="1" hangingPunct="1">
                <a:spcBef>
                  <a:spcPct val="0"/>
                </a:spcBef>
                <a:buFontTx/>
                <a:buNone/>
              </a:pPr>
              <a:t>11</a:t>
            </a:fld>
            <a:endParaRPr lang="en-US" altLang="ko-KR" sz="1600" smtClean="0"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565" y="2080489"/>
            <a:ext cx="8117519" cy="4940502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11976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Tip. </a:t>
            </a:r>
            <a:r>
              <a:rPr lang="en-US" altLang="ko-KR" dirty="0" smtClean="0"/>
              <a:t>Apply a </a:t>
            </a:r>
            <a:r>
              <a:rPr lang="en-US" altLang="ko-KR" dirty="0" err="1" smtClean="0"/>
              <a:t>DoubleBuffered</a:t>
            </a:r>
            <a:r>
              <a:rPr lang="en-US" altLang="ko-KR" dirty="0" smtClean="0"/>
              <a:t> </a:t>
            </a:r>
            <a:r>
              <a:rPr lang="en-US" altLang="ko-KR" dirty="0" smtClean="0"/>
              <a:t>property to the panel in C#</a:t>
            </a:r>
            <a:endParaRPr lang="ko-KR" altLang="en-US" dirty="0" smtClean="0"/>
          </a:p>
        </p:txBody>
      </p:sp>
      <p:sp>
        <p:nvSpPr>
          <p:cNvPr id="19459" name="내용 개체 틀 2"/>
          <p:cNvSpPr>
            <a:spLocks noGrp="1"/>
          </p:cNvSpPr>
          <p:nvPr>
            <p:ph idx="1"/>
          </p:nvPr>
        </p:nvSpPr>
        <p:spPr>
          <a:xfrm>
            <a:off x="306389" y="1044575"/>
            <a:ext cx="3282950" cy="5976938"/>
          </a:xfrm>
        </p:spPr>
        <p:txBody>
          <a:bodyPr/>
          <a:lstStyle/>
          <a:p>
            <a:r>
              <a:rPr lang="en-US" altLang="ko-KR" sz="2200" dirty="0" smtClean="0"/>
              <a:t>To remove </a:t>
            </a:r>
            <a:r>
              <a:rPr lang="en-US" altLang="ko-KR" sz="2200" dirty="0" smtClean="0"/>
              <a:t>flickering of a p</a:t>
            </a:r>
            <a:r>
              <a:rPr lang="en-US" altLang="ko-KR" sz="2200" dirty="0" smtClean="0"/>
              <a:t>anel drawing, we can set '</a:t>
            </a:r>
            <a:r>
              <a:rPr lang="en-US" altLang="ko-KR" sz="2200" dirty="0" err="1" smtClean="0"/>
              <a:t>DoubleBuffered</a:t>
            </a:r>
            <a:r>
              <a:rPr lang="en-US" altLang="ko-KR" sz="2200" dirty="0" smtClean="0"/>
              <a:t>' property to true.</a:t>
            </a:r>
            <a:endParaRPr lang="en-US" altLang="ko-KR" sz="2200" dirty="0" smtClean="0"/>
          </a:p>
          <a:p>
            <a:r>
              <a:rPr lang="en-US" altLang="ko-KR" sz="2200" dirty="0" smtClean="0"/>
              <a:t>If we do this, the built-in Form editor in Visual </a:t>
            </a:r>
            <a:r>
              <a:rPr lang="en-US" altLang="ko-KR" sz="2200" dirty="0" smtClean="0"/>
              <a:t>Studio </a:t>
            </a:r>
            <a:r>
              <a:rPr lang="en-US" altLang="ko-KR" sz="2200" dirty="0" smtClean="0"/>
              <a:t>2010 doesn't work.</a:t>
            </a:r>
            <a:endParaRPr lang="en-US" altLang="ko-KR" sz="2200" dirty="0" smtClean="0"/>
          </a:p>
          <a:p>
            <a:r>
              <a:rPr lang="en-US" altLang="ko-KR" sz="2200" dirty="0" smtClean="0"/>
              <a:t>To resolve this, we can write a code in separate .</a:t>
            </a:r>
            <a:r>
              <a:rPr lang="en-US" altLang="ko-KR" sz="2200" dirty="0" err="1" smtClean="0"/>
              <a:t>cs</a:t>
            </a:r>
            <a:r>
              <a:rPr lang="en-US" altLang="ko-KR" sz="2200" dirty="0" smtClean="0"/>
              <a:t> file which uses same namespace.</a:t>
            </a:r>
            <a:endParaRPr lang="en-US" altLang="ko-KR" sz="2200" dirty="0" smtClean="0"/>
          </a:p>
          <a:p>
            <a:endParaRPr lang="ko-KR" altLang="en-US" sz="2200" dirty="0" smtClean="0"/>
          </a:p>
        </p:txBody>
      </p:sp>
      <p:sp>
        <p:nvSpPr>
          <p:cNvPr id="19460" name="슬라이드 번호 개체 틀 3"/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Wingdings" pitchFamily="2" charset="2"/>
              <a:buChar char="ü"/>
              <a:defRPr kumimoji="1" sz="3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7F81EAB2-6787-47AF-9469-0187F73514C5}" type="slidenum">
              <a:rPr lang="en-US" altLang="ko-KR" sz="1600" smtClean="0">
                <a:latin typeface="굴림" pitchFamily="50" charset="-127"/>
                <a:ea typeface="굴림" pitchFamily="50" charset="-127"/>
              </a:rPr>
              <a:pPr eaLnBrk="1" hangingPunct="1">
                <a:spcBef>
                  <a:spcPct val="0"/>
                </a:spcBef>
                <a:buFontTx/>
                <a:buNone/>
              </a:pPr>
              <a:t>12</a:t>
            </a:fld>
            <a:endParaRPr lang="en-US" altLang="ko-KR" sz="1600" smtClean="0"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0069" y="1332359"/>
            <a:ext cx="6353175" cy="4743450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85543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 smtClean="0"/>
              <a:t>Making Face Arrange Plugin for 3dsMax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0484" name="슬라이드 번호 개체 틀 3"/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Wingdings" pitchFamily="2" charset="2"/>
              <a:buChar char="ü"/>
              <a:defRPr kumimoji="1" sz="3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968796BA-7631-4358-A1CD-338379CF866A}" type="slidenum">
              <a:rPr lang="en-US" altLang="ko-KR" sz="1600" smtClean="0">
                <a:latin typeface="굴림" pitchFamily="50" charset="-127"/>
                <a:ea typeface="굴림" pitchFamily="50" charset="-127"/>
              </a:rPr>
              <a:pPr eaLnBrk="1" hangingPunct="1">
                <a:spcBef>
                  <a:spcPct val="0"/>
                </a:spcBef>
                <a:buFontTx/>
                <a:buNone/>
              </a:pPr>
              <a:t>13</a:t>
            </a:fld>
            <a:endParaRPr lang="en-US" altLang="ko-KR" sz="1600" smtClean="0">
              <a:latin typeface="굴림" pitchFamily="50" charset="-127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93862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Failure cases </a:t>
            </a:r>
            <a:r>
              <a:rPr lang="en-US" altLang="ko-KR" dirty="0" smtClean="0"/>
              <a:t>of </a:t>
            </a:r>
            <a:r>
              <a:rPr lang="en-US" altLang="ko-KR" dirty="0" smtClean="0"/>
              <a:t>UV face breaking.</a:t>
            </a:r>
            <a:endParaRPr lang="ko-KR" altLang="en-US" dirty="0" smtClean="0"/>
          </a:p>
        </p:txBody>
      </p:sp>
      <p:sp>
        <p:nvSpPr>
          <p:cNvPr id="21507" name="내용 개체 틀 5"/>
          <p:cNvSpPr>
            <a:spLocks noGrp="1"/>
          </p:cNvSpPr>
          <p:nvPr>
            <p:ph idx="1"/>
          </p:nvPr>
        </p:nvSpPr>
        <p:spPr>
          <a:xfrm>
            <a:off x="306635" y="1044327"/>
            <a:ext cx="10080625" cy="5976938"/>
          </a:xfrm>
        </p:spPr>
        <p:txBody>
          <a:bodyPr/>
          <a:lstStyle/>
          <a:p>
            <a:r>
              <a:rPr lang="en-US" altLang="ko-KR" dirty="0" smtClean="0"/>
              <a:t>When all UV</a:t>
            </a:r>
            <a:r>
              <a:rPr lang="ko-KR" altLang="en-US" dirty="0" smtClean="0"/>
              <a:t> </a:t>
            </a:r>
            <a:r>
              <a:rPr lang="en-US" altLang="ko-KR" dirty="0" smtClean="0"/>
              <a:t>vertices are located in one point.</a:t>
            </a:r>
            <a:endParaRPr lang="en-US" altLang="ko-KR" dirty="0" smtClean="0"/>
          </a:p>
          <a:p>
            <a:r>
              <a:rPr lang="en-US" altLang="ko-KR" dirty="0" smtClean="0"/>
              <a:t>Too many face breaking by unspecified UV values.</a:t>
            </a:r>
            <a:endParaRPr lang="en-US" altLang="ko-KR" dirty="0" smtClean="0"/>
          </a:p>
          <a:p>
            <a:r>
              <a:rPr lang="en-US" altLang="ko-KR" dirty="0" smtClean="0"/>
              <a:t>Faces which comprise a one </a:t>
            </a:r>
            <a:r>
              <a:rPr lang="en-US" altLang="ko-KR" dirty="0" smtClean="0"/>
              <a:t>polygon</a:t>
            </a:r>
            <a:r>
              <a:rPr lang="ko-KR" altLang="en-US" dirty="0" smtClean="0"/>
              <a:t> </a:t>
            </a:r>
            <a:r>
              <a:rPr lang="en-US" altLang="ko-KR" dirty="0" smtClean="0"/>
              <a:t>is flipped to each other.</a:t>
            </a:r>
            <a:endParaRPr lang="en-US" altLang="ko-KR" dirty="0" smtClean="0"/>
          </a:p>
          <a:p>
            <a:r>
              <a:rPr lang="en-US" altLang="ko-KR" dirty="0" smtClean="0"/>
              <a:t>Different geometry face shares a same UV face.</a:t>
            </a:r>
            <a:endParaRPr lang="en-US" altLang="ko-KR" dirty="0" smtClean="0"/>
          </a:p>
          <a:p>
            <a:r>
              <a:rPr lang="en-US" altLang="ko-KR" dirty="0" smtClean="0"/>
              <a:t>The number of geometry faces and UV faces are not match.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Because UV faces are shared.</a:t>
            </a:r>
            <a:endParaRPr lang="en-US" altLang="ko-KR" dirty="0" smtClean="0"/>
          </a:p>
          <a:p>
            <a:r>
              <a:rPr lang="en-US" altLang="ko-KR" dirty="0" smtClean="0"/>
              <a:t>A material is not exist for specific material Id.</a:t>
            </a:r>
            <a:endParaRPr lang="ko-KR" altLang="en-US" dirty="0" smtClean="0"/>
          </a:p>
        </p:txBody>
      </p:sp>
      <p:sp>
        <p:nvSpPr>
          <p:cNvPr id="21508" name="슬라이드 번호 개체 틀 3"/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Wingdings" pitchFamily="2" charset="2"/>
              <a:buChar char="ü"/>
              <a:defRPr kumimoji="1" sz="3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B97CEE97-A659-47E9-B108-D536FD489523}" type="slidenum">
              <a:rPr lang="en-US" altLang="ko-KR" sz="1600" smtClean="0">
                <a:latin typeface="굴림" pitchFamily="50" charset="-127"/>
                <a:ea typeface="굴림" pitchFamily="50" charset="-127"/>
              </a:rPr>
              <a:pPr eaLnBrk="1" hangingPunct="1">
                <a:spcBef>
                  <a:spcPct val="0"/>
                </a:spcBef>
                <a:buFontTx/>
                <a:buNone/>
              </a:pPr>
              <a:t>14</a:t>
            </a:fld>
            <a:endParaRPr lang="en-US" altLang="ko-KR" sz="1600" smtClean="0">
              <a:latin typeface="굴림" pitchFamily="50" charset="-127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06456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Invalid Face </a:t>
            </a:r>
            <a:r>
              <a:rPr lang="en-US" altLang="ko-KR" dirty="0" smtClean="0"/>
              <a:t>Breaker Plugin</a:t>
            </a:r>
            <a:endParaRPr lang="ko-KR" altLang="en-US" dirty="0" smtClean="0"/>
          </a:p>
        </p:txBody>
      </p:sp>
      <p:sp>
        <p:nvSpPr>
          <p:cNvPr id="22531" name="내용 개체 틀 2"/>
          <p:cNvSpPr>
            <a:spLocks noGrp="1"/>
          </p:cNvSpPr>
          <p:nvPr>
            <p:ph idx="1"/>
          </p:nvPr>
        </p:nvSpPr>
        <p:spPr>
          <a:xfrm>
            <a:off x="306389" y="1044575"/>
            <a:ext cx="4248150" cy="5976938"/>
          </a:xfrm>
        </p:spPr>
        <p:txBody>
          <a:bodyPr/>
          <a:lstStyle/>
          <a:p>
            <a:r>
              <a:rPr lang="en-US" altLang="ko-KR" sz="2200" dirty="0" smtClean="0"/>
              <a:t>(1) </a:t>
            </a:r>
            <a:r>
              <a:rPr lang="en-US" altLang="ko-KR" sz="2200" dirty="0" smtClean="0"/>
              <a:t>Select a icon in the main toolbar.</a:t>
            </a:r>
            <a:endParaRPr lang="en-US" altLang="ko-KR" sz="2200" dirty="0" smtClean="0"/>
          </a:p>
          <a:p>
            <a:r>
              <a:rPr lang="en-US" altLang="ko-KR" sz="2200" dirty="0" smtClean="0"/>
              <a:t>(2) </a:t>
            </a:r>
            <a:r>
              <a:rPr lang="en-US" altLang="ko-KR" sz="2200" dirty="0" smtClean="0"/>
              <a:t>There is a button for each feature.</a:t>
            </a:r>
            <a:endParaRPr lang="ko-KR" altLang="en-US" sz="2200" dirty="0" smtClean="0"/>
          </a:p>
        </p:txBody>
      </p:sp>
      <p:sp>
        <p:nvSpPr>
          <p:cNvPr id="22532" name="슬라이드 번호 개체 틀 3"/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Wingdings" pitchFamily="2" charset="2"/>
              <a:buChar char="ü"/>
              <a:defRPr kumimoji="1" sz="3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F20531BE-D739-49EB-9F8B-62F2490F8162}" type="slidenum">
              <a:rPr lang="en-US" altLang="ko-KR" sz="1600" smtClean="0">
                <a:latin typeface="굴림" pitchFamily="50" charset="-127"/>
                <a:ea typeface="굴림" pitchFamily="50" charset="-127"/>
              </a:rPr>
              <a:pPr eaLnBrk="1" hangingPunct="1">
                <a:spcBef>
                  <a:spcPct val="0"/>
                </a:spcBef>
                <a:buFontTx/>
                <a:buNone/>
              </a:pPr>
              <a:t>15</a:t>
            </a:fld>
            <a:endParaRPr lang="en-US" altLang="ko-KR" sz="1600" smtClean="0"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6" name="그림 5"/>
          <p:cNvPicPr/>
          <p:nvPr/>
        </p:nvPicPr>
        <p:blipFill>
          <a:blip r:embed="rId2"/>
          <a:stretch>
            <a:fillRect/>
          </a:stretch>
        </p:blipFill>
        <p:spPr>
          <a:xfrm>
            <a:off x="6240705" y="-251301"/>
            <a:ext cx="4506595" cy="806386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10659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Ex) Break Mismatching Poly, Uvw Faces</a:t>
            </a:r>
            <a:endParaRPr lang="ko-KR" altLang="en-US" smtClean="0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3556" name="슬라이드 번호 개체 틀 3"/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Wingdings" pitchFamily="2" charset="2"/>
              <a:buChar char="ü"/>
              <a:defRPr kumimoji="1" sz="3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1B5E492B-32B4-4713-8AE9-77E93FD77752}" type="slidenum">
              <a:rPr lang="en-US" altLang="ko-KR" sz="1600" smtClean="0">
                <a:latin typeface="굴림" pitchFamily="50" charset="-127"/>
                <a:ea typeface="굴림" pitchFamily="50" charset="-127"/>
              </a:rPr>
              <a:pPr eaLnBrk="1" hangingPunct="1">
                <a:spcBef>
                  <a:spcPct val="0"/>
                </a:spcBef>
                <a:buFontTx/>
                <a:buNone/>
              </a:pPr>
              <a:t>16</a:t>
            </a:fld>
            <a:endParaRPr lang="en-US" altLang="ko-KR" sz="1600" smtClean="0"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2355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6263" y="1374775"/>
            <a:ext cx="7000875" cy="4810125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07569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4580" name="슬라이드 번호 개체 틀 3"/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Wingdings" pitchFamily="2" charset="2"/>
              <a:buChar char="ü"/>
              <a:defRPr kumimoji="1" sz="3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77C27C26-E2EB-4011-8471-D8D6B806B9CA}" type="slidenum">
              <a:rPr lang="en-US" altLang="ko-KR" sz="1600" smtClean="0">
                <a:latin typeface="굴림" pitchFamily="50" charset="-127"/>
                <a:ea typeface="굴림" pitchFamily="50" charset="-127"/>
              </a:rPr>
              <a:pPr eaLnBrk="1" hangingPunct="1">
                <a:spcBef>
                  <a:spcPct val="0"/>
                </a:spcBef>
                <a:buFontTx/>
                <a:buNone/>
              </a:pPr>
              <a:t>17</a:t>
            </a:fld>
            <a:endParaRPr lang="en-US" altLang="ko-KR" sz="1600" smtClean="0"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2458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6263" y="1374775"/>
            <a:ext cx="7000875" cy="4810125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80711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 smtClean="0"/>
              <a:t>Hurdles in </a:t>
            </a:r>
            <a:r>
              <a:rPr lang="en-US" altLang="ko-KR" dirty="0" err="1" smtClean="0"/>
              <a:t>MaxScript</a:t>
            </a:r>
            <a:r>
              <a:rPr lang="en-US" altLang="ko-KR" dirty="0" smtClean="0"/>
              <a:t> Coding</a:t>
            </a:r>
            <a:endParaRPr lang="ko-KR" altLang="en-US" dirty="0"/>
          </a:p>
        </p:txBody>
      </p:sp>
      <p:sp>
        <p:nvSpPr>
          <p:cNvPr id="25603" name="텍스트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 smtClean="0"/>
          </a:p>
        </p:txBody>
      </p:sp>
      <p:sp>
        <p:nvSpPr>
          <p:cNvPr id="25604" name="슬라이드 번호 개체 틀 3"/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Wingdings" pitchFamily="2" charset="2"/>
              <a:buChar char="ü"/>
              <a:defRPr kumimoji="1" sz="3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18087F70-BEF4-42C9-AE54-787BA77D676E}" type="slidenum">
              <a:rPr lang="en-US" altLang="ko-KR" sz="1600" smtClean="0">
                <a:latin typeface="굴림" pitchFamily="50" charset="-127"/>
                <a:ea typeface="굴림" pitchFamily="50" charset="-127"/>
              </a:rPr>
              <a:pPr eaLnBrk="1" hangingPunct="1">
                <a:spcBef>
                  <a:spcPct val="0"/>
                </a:spcBef>
                <a:buFontTx/>
                <a:buNone/>
              </a:pPr>
              <a:t>18</a:t>
            </a:fld>
            <a:endParaRPr lang="en-US" altLang="ko-KR" sz="1600" smtClean="0">
              <a:latin typeface="굴림" pitchFamily="50" charset="-127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54832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제목 4"/>
          <p:cNvSpPr>
            <a:spLocks noGrp="1"/>
          </p:cNvSpPr>
          <p:nvPr>
            <p:ph type="title"/>
          </p:nvPr>
        </p:nvSpPr>
        <p:spPr>
          <a:xfrm>
            <a:off x="0" y="1"/>
            <a:ext cx="10693400" cy="971550"/>
          </a:xfrm>
        </p:spPr>
        <p:txBody>
          <a:bodyPr/>
          <a:lstStyle/>
          <a:p>
            <a:r>
              <a:rPr lang="en-US" altLang="ko-KR" sz="2800" dirty="0" smtClean="0"/>
              <a:t>Whe</a:t>
            </a:r>
            <a:r>
              <a:rPr lang="en-US" altLang="ko-KR" sz="2800" dirty="0" smtClean="0"/>
              <a:t>n </a:t>
            </a:r>
            <a:r>
              <a:rPr lang="en-US" altLang="ko-KR" sz="2800" dirty="0" smtClean="0"/>
              <a:t>padding is too small, Atlas image is slightly shifted to upward.</a:t>
            </a:r>
            <a:endParaRPr lang="ko-KR" altLang="en-US" sz="2400" dirty="0" smtClean="0"/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altLang="ko-KR" sz="1800" b="1" dirty="0" smtClean="0">
                <a:solidFill>
                  <a:srgbClr val="0000FF"/>
                </a:solidFill>
              </a:rPr>
              <a:t>Maybe innate 3dsMax Script errors, resolved by using alternative equations.</a:t>
            </a:r>
            <a:endParaRPr lang="ko-KR" altLang="ko-KR" sz="1800" b="1" dirty="0">
              <a:solidFill>
                <a:srgbClr val="0000FF"/>
              </a:solidFill>
            </a:endParaRPr>
          </a:p>
          <a:p>
            <a:pPr marL="0" indent="0" latinLnBrk="0">
              <a:buFont typeface="Wingdings" pitchFamily="2" charset="2"/>
              <a:buNone/>
              <a:defRPr/>
            </a:pPr>
            <a:r>
              <a:rPr lang="en-US" altLang="ko-KR" sz="1800" dirty="0">
                <a:solidFill>
                  <a:srgbClr val="00B050"/>
                </a:solidFill>
              </a:rPr>
              <a:t>-- move </a:t>
            </a:r>
            <a:r>
              <a:rPr lang="en-US" altLang="ko-KR" sz="1800" dirty="0" err="1">
                <a:solidFill>
                  <a:srgbClr val="00B050"/>
                </a:solidFill>
              </a:rPr>
              <a:t>uvs</a:t>
            </a:r>
            <a:r>
              <a:rPr lang="en-US" altLang="ko-KR" sz="1800" dirty="0">
                <a:solidFill>
                  <a:srgbClr val="00B050"/>
                </a:solidFill>
              </a:rPr>
              <a:t>    </a:t>
            </a:r>
            <a:endParaRPr lang="ko-KR" altLang="ko-KR" sz="1800" dirty="0">
              <a:solidFill>
                <a:srgbClr val="00B050"/>
              </a:solidFill>
            </a:endParaRPr>
          </a:p>
          <a:p>
            <a:pPr marL="0" indent="0" latinLnBrk="0">
              <a:buFont typeface="Wingdings" pitchFamily="2" charset="2"/>
              <a:buNone/>
              <a:defRPr/>
            </a:pPr>
            <a:r>
              <a:rPr lang="en-US" altLang="ko-KR" sz="1800" b="1" dirty="0"/>
              <a:t>local</a:t>
            </a:r>
            <a:r>
              <a:rPr lang="en-US" altLang="ko-KR" sz="1800" dirty="0"/>
              <a:t> </a:t>
            </a:r>
            <a:r>
              <a:rPr lang="en-US" altLang="ko-KR" sz="1800" dirty="0" err="1"/>
              <a:t>move_x</a:t>
            </a:r>
            <a:r>
              <a:rPr lang="en-US" altLang="ko-KR" sz="1800" dirty="0"/>
              <a:t> = ((</a:t>
            </a:r>
            <a:r>
              <a:rPr lang="en-US" altLang="ko-KR" sz="1800" dirty="0" err="1"/>
              <a:t>m_bitmaps</a:t>
            </a:r>
            <a:r>
              <a:rPr lang="en-US" altLang="ko-KR" sz="1800" dirty="0"/>
              <a:t>[</a:t>
            </a:r>
            <a:r>
              <a:rPr lang="en-US" altLang="ko-KR" sz="1800" dirty="0" err="1"/>
              <a:t>bmp_id</a:t>
            </a:r>
            <a:r>
              <a:rPr lang="en-US" altLang="ko-KR" sz="1800" dirty="0"/>
              <a:t>].x + </a:t>
            </a:r>
            <a:r>
              <a:rPr lang="en-US" altLang="ko-KR" sz="1800" dirty="0" err="1"/>
              <a:t>uvMoveWidth</a:t>
            </a:r>
            <a:r>
              <a:rPr lang="en-US" altLang="ko-KR" sz="1800" dirty="0"/>
              <a:t> + </a:t>
            </a:r>
            <a:r>
              <a:rPr lang="en-US" altLang="ko-KR" sz="1800" dirty="0" err="1"/>
              <a:t>tp</a:t>
            </a:r>
            <a:r>
              <a:rPr lang="en-US" altLang="ko-KR" sz="1800" dirty="0"/>
              <a:t>) </a:t>
            </a:r>
            <a:r>
              <a:rPr lang="en-US" altLang="ko-KR" sz="1800" b="1" dirty="0"/>
              <a:t>as</a:t>
            </a:r>
            <a:r>
              <a:rPr lang="en-US" altLang="ko-KR" sz="1800" dirty="0"/>
              <a:t> float) / (</a:t>
            </a:r>
            <a:r>
              <a:rPr lang="en-US" altLang="ko-KR" sz="1800" dirty="0" err="1"/>
              <a:t>size_of_texatlas_x</a:t>
            </a:r>
            <a:r>
              <a:rPr lang="en-US" altLang="ko-KR" sz="1800" dirty="0"/>
              <a:t> </a:t>
            </a:r>
            <a:r>
              <a:rPr lang="en-US" altLang="ko-KR" sz="1800" b="1" dirty="0"/>
              <a:t>as</a:t>
            </a:r>
            <a:r>
              <a:rPr lang="en-US" altLang="ko-KR" sz="1800" dirty="0"/>
              <a:t> float)</a:t>
            </a:r>
            <a:endParaRPr lang="ko-KR" altLang="ko-KR" sz="1800" dirty="0"/>
          </a:p>
          <a:p>
            <a:pPr marL="0" indent="0" latinLnBrk="0">
              <a:buFont typeface="Wingdings" pitchFamily="2" charset="2"/>
              <a:buNone/>
              <a:defRPr/>
            </a:pPr>
            <a:r>
              <a:rPr lang="en-US" altLang="ko-KR" sz="1800" dirty="0">
                <a:solidFill>
                  <a:srgbClr val="00B050"/>
                </a:solidFill>
              </a:rPr>
              <a:t>/** fixed critical bug.</a:t>
            </a:r>
            <a:endParaRPr lang="ko-KR" altLang="ko-KR" sz="1800" dirty="0">
              <a:solidFill>
                <a:srgbClr val="00B050"/>
              </a:solidFill>
            </a:endParaRPr>
          </a:p>
          <a:p>
            <a:pPr marL="0" indent="0" latinLnBrk="0">
              <a:buFont typeface="Wingdings" pitchFamily="2" charset="2"/>
              <a:buNone/>
              <a:defRPr/>
            </a:pPr>
            <a:r>
              <a:rPr lang="en-US" altLang="ko-KR" sz="1800" dirty="0">
                <a:solidFill>
                  <a:srgbClr val="00B050"/>
                </a:solidFill>
              </a:rPr>
              <a:t>    @note   don't use like below.</a:t>
            </a:r>
            <a:endParaRPr lang="ko-KR" altLang="ko-KR" sz="1800" dirty="0">
              <a:solidFill>
                <a:srgbClr val="00B050"/>
              </a:solidFill>
            </a:endParaRPr>
          </a:p>
          <a:p>
            <a:pPr marL="0" indent="0" latinLnBrk="0">
              <a:buFont typeface="Wingdings" pitchFamily="2" charset="2"/>
              <a:buNone/>
              <a:defRPr/>
            </a:pPr>
            <a:r>
              <a:rPr lang="en-US" altLang="ko-KR" sz="1800" dirty="0">
                <a:solidFill>
                  <a:srgbClr val="00B050"/>
                </a:solidFill>
              </a:rPr>
              <a:t>            maybe numerical rounding error.</a:t>
            </a:r>
            <a:endParaRPr lang="ko-KR" altLang="ko-KR" sz="1800" dirty="0">
              <a:solidFill>
                <a:srgbClr val="00B050"/>
              </a:solidFill>
            </a:endParaRPr>
          </a:p>
          <a:p>
            <a:pPr marL="0" indent="0" latinLnBrk="0">
              <a:buFont typeface="Wingdings" pitchFamily="2" charset="2"/>
              <a:buNone/>
              <a:defRPr/>
            </a:pPr>
            <a:r>
              <a:rPr lang="en-US" altLang="ko-KR" sz="1800" dirty="0">
                <a:solidFill>
                  <a:srgbClr val="00B050"/>
                </a:solidFill>
              </a:rPr>
              <a:t>    @date   </a:t>
            </a:r>
            <a:r>
              <a:rPr lang="en-US" altLang="ko-KR" sz="1800" dirty="0" err="1">
                <a:solidFill>
                  <a:srgbClr val="00B050"/>
                </a:solidFill>
              </a:rPr>
              <a:t>jintaeks</a:t>
            </a:r>
            <a:r>
              <a:rPr lang="en-US" altLang="ko-KR" sz="1800" dirty="0">
                <a:solidFill>
                  <a:srgbClr val="00B050"/>
                </a:solidFill>
              </a:rPr>
              <a:t> on ¿ÀÈÄ 10:19 2013-11-29</a:t>
            </a:r>
            <a:endParaRPr lang="ko-KR" altLang="ko-KR" sz="1800" dirty="0">
              <a:solidFill>
                <a:srgbClr val="00B050"/>
              </a:solidFill>
            </a:endParaRPr>
          </a:p>
          <a:p>
            <a:pPr marL="0" indent="0" latinLnBrk="0">
              <a:buFont typeface="Wingdings" pitchFamily="2" charset="2"/>
              <a:buNone/>
              <a:defRPr/>
            </a:pPr>
            <a:r>
              <a:rPr lang="en-US" altLang="ko-KR" sz="1800" dirty="0">
                <a:solidFill>
                  <a:srgbClr val="00B050"/>
                </a:solidFill>
              </a:rPr>
              <a:t>local </a:t>
            </a:r>
            <a:r>
              <a:rPr lang="en-US" altLang="ko-KR" sz="1800" dirty="0" err="1">
                <a:solidFill>
                  <a:srgbClr val="00B050"/>
                </a:solidFill>
              </a:rPr>
              <a:t>move_y</a:t>
            </a:r>
            <a:r>
              <a:rPr lang="en-US" altLang="ko-KR" sz="1800" dirty="0">
                <a:solidFill>
                  <a:srgbClr val="00B050"/>
                </a:solidFill>
              </a:rPr>
              <a:t> = </a:t>
            </a:r>
            <a:r>
              <a:rPr lang="en-US" altLang="ko-KR" sz="1800" b="1" dirty="0">
                <a:solidFill>
                  <a:srgbClr val="FF0000"/>
                </a:solidFill>
              </a:rPr>
              <a:t>1.0 - </a:t>
            </a:r>
            <a:r>
              <a:rPr lang="en-US" altLang="ko-KR" sz="1800" dirty="0">
                <a:solidFill>
                  <a:srgbClr val="00B050"/>
                </a:solidFill>
              </a:rPr>
              <a:t>((</a:t>
            </a:r>
            <a:r>
              <a:rPr lang="en-US" altLang="ko-KR" sz="1800" dirty="0" err="1">
                <a:solidFill>
                  <a:srgbClr val="00B050"/>
                </a:solidFill>
              </a:rPr>
              <a:t>m_bitmaps</a:t>
            </a:r>
            <a:r>
              <a:rPr lang="en-US" altLang="ko-KR" sz="1800" dirty="0">
                <a:solidFill>
                  <a:srgbClr val="00B050"/>
                </a:solidFill>
              </a:rPr>
              <a:t>[</a:t>
            </a:r>
            <a:r>
              <a:rPr lang="en-US" altLang="ko-KR" sz="1800" dirty="0" err="1">
                <a:solidFill>
                  <a:srgbClr val="00B050"/>
                </a:solidFill>
              </a:rPr>
              <a:t>bmp_id</a:t>
            </a:r>
            <a:r>
              <a:rPr lang="en-US" altLang="ko-KR" sz="1800" dirty="0">
                <a:solidFill>
                  <a:srgbClr val="00B050"/>
                </a:solidFill>
              </a:rPr>
              <a:t>].y + </a:t>
            </a:r>
            <a:r>
              <a:rPr lang="en-US" altLang="ko-KR" sz="1800" dirty="0" err="1">
                <a:solidFill>
                  <a:srgbClr val="00B050"/>
                </a:solidFill>
              </a:rPr>
              <a:t>uvMoveHeight</a:t>
            </a:r>
            <a:r>
              <a:rPr lang="en-US" altLang="ko-KR" sz="1800" dirty="0">
                <a:solidFill>
                  <a:srgbClr val="00B050"/>
                </a:solidFill>
              </a:rPr>
              <a:t> + </a:t>
            </a:r>
            <a:r>
              <a:rPr lang="en-US" altLang="ko-KR" sz="1800" dirty="0" err="1">
                <a:solidFill>
                  <a:srgbClr val="00B050"/>
                </a:solidFill>
              </a:rPr>
              <a:t>tp</a:t>
            </a:r>
            <a:r>
              <a:rPr lang="en-US" altLang="ko-KR" sz="1800" dirty="0">
                <a:solidFill>
                  <a:srgbClr val="00B050"/>
                </a:solidFill>
              </a:rPr>
              <a:t>) as float) / (</a:t>
            </a:r>
            <a:r>
              <a:rPr lang="en-US" altLang="ko-KR" sz="1800" dirty="0" err="1">
                <a:solidFill>
                  <a:srgbClr val="00B050"/>
                </a:solidFill>
              </a:rPr>
              <a:t>size_of_texatlas_y</a:t>
            </a:r>
            <a:r>
              <a:rPr lang="en-US" altLang="ko-KR" sz="1800" dirty="0">
                <a:solidFill>
                  <a:srgbClr val="00B050"/>
                </a:solidFill>
              </a:rPr>
              <a:t> as float)</a:t>
            </a:r>
            <a:endParaRPr lang="ko-KR" altLang="ko-KR" sz="1800" dirty="0">
              <a:solidFill>
                <a:srgbClr val="00B050"/>
              </a:solidFill>
            </a:endParaRPr>
          </a:p>
          <a:p>
            <a:pPr marL="0" indent="0" latinLnBrk="0">
              <a:buFont typeface="Wingdings" pitchFamily="2" charset="2"/>
              <a:buNone/>
              <a:defRPr/>
            </a:pPr>
            <a:r>
              <a:rPr lang="en-US" altLang="ko-KR" sz="1800" dirty="0" err="1">
                <a:solidFill>
                  <a:srgbClr val="00B050"/>
                </a:solidFill>
              </a:rPr>
              <a:t>uvwmod.moveSelected</a:t>
            </a:r>
            <a:r>
              <a:rPr lang="en-US" altLang="ko-KR" sz="1800" dirty="0">
                <a:solidFill>
                  <a:srgbClr val="00B050"/>
                </a:solidFill>
              </a:rPr>
              <a:t> [</a:t>
            </a:r>
            <a:r>
              <a:rPr lang="en-US" altLang="ko-KR" sz="1800" dirty="0" err="1">
                <a:solidFill>
                  <a:srgbClr val="00B050"/>
                </a:solidFill>
              </a:rPr>
              <a:t>move_x</a:t>
            </a:r>
            <a:r>
              <a:rPr lang="en-US" altLang="ko-KR" sz="1800" dirty="0">
                <a:solidFill>
                  <a:srgbClr val="00B050"/>
                </a:solidFill>
              </a:rPr>
              <a:t>, </a:t>
            </a:r>
            <a:r>
              <a:rPr lang="en-US" altLang="ko-KR" sz="1800" dirty="0" err="1">
                <a:solidFill>
                  <a:srgbClr val="00B050"/>
                </a:solidFill>
              </a:rPr>
              <a:t>move_y</a:t>
            </a:r>
            <a:r>
              <a:rPr lang="en-US" altLang="ko-KR" sz="1800" dirty="0">
                <a:solidFill>
                  <a:srgbClr val="00B050"/>
                </a:solidFill>
              </a:rPr>
              <a:t>, 0.0]</a:t>
            </a:r>
            <a:endParaRPr lang="ko-KR" altLang="ko-KR" sz="1800" dirty="0">
              <a:solidFill>
                <a:srgbClr val="00B050"/>
              </a:solidFill>
            </a:endParaRPr>
          </a:p>
          <a:p>
            <a:pPr marL="0" indent="0" latinLnBrk="0">
              <a:buFont typeface="Wingdings" pitchFamily="2" charset="2"/>
              <a:buNone/>
              <a:defRPr/>
            </a:pPr>
            <a:r>
              <a:rPr lang="en-US" altLang="ko-KR" sz="1800" dirty="0">
                <a:solidFill>
                  <a:srgbClr val="00B050"/>
                </a:solidFill>
              </a:rPr>
              <a:t>*/</a:t>
            </a:r>
            <a:endParaRPr lang="ko-KR" altLang="ko-KR" sz="1800" dirty="0">
              <a:solidFill>
                <a:srgbClr val="00B050"/>
              </a:solidFill>
            </a:endParaRPr>
          </a:p>
          <a:p>
            <a:pPr marL="0" indent="0" latinLnBrk="0">
              <a:buFont typeface="Wingdings" pitchFamily="2" charset="2"/>
              <a:buNone/>
              <a:defRPr/>
            </a:pPr>
            <a:r>
              <a:rPr lang="en-US" altLang="ko-KR" sz="1800" b="1" dirty="0"/>
              <a:t>local</a:t>
            </a:r>
            <a:r>
              <a:rPr lang="en-US" altLang="ko-KR" sz="1800" dirty="0"/>
              <a:t> </a:t>
            </a:r>
            <a:r>
              <a:rPr lang="en-US" altLang="ko-KR" sz="1800" dirty="0" err="1"/>
              <a:t>move_y</a:t>
            </a:r>
            <a:r>
              <a:rPr lang="en-US" altLang="ko-KR" sz="1800" dirty="0"/>
              <a:t> = ((</a:t>
            </a:r>
            <a:r>
              <a:rPr lang="en-US" altLang="ko-KR" sz="1800" dirty="0" err="1"/>
              <a:t>m_bitmaps</a:t>
            </a:r>
            <a:r>
              <a:rPr lang="en-US" altLang="ko-KR" sz="1800" dirty="0"/>
              <a:t>[</a:t>
            </a:r>
            <a:r>
              <a:rPr lang="en-US" altLang="ko-KR" sz="1800" dirty="0" err="1"/>
              <a:t>bmp_id</a:t>
            </a:r>
            <a:r>
              <a:rPr lang="en-US" altLang="ko-KR" sz="1800" dirty="0"/>
              <a:t>].y + </a:t>
            </a:r>
            <a:r>
              <a:rPr lang="en-US" altLang="ko-KR" sz="1800" dirty="0" err="1"/>
              <a:t>uvMoveHeight</a:t>
            </a:r>
            <a:r>
              <a:rPr lang="en-US" altLang="ko-KR" sz="1800" dirty="0"/>
              <a:t> + </a:t>
            </a:r>
            <a:r>
              <a:rPr lang="en-US" altLang="ko-KR" sz="1800" dirty="0" err="1"/>
              <a:t>tp</a:t>
            </a:r>
            <a:r>
              <a:rPr lang="en-US" altLang="ko-KR" sz="1800" dirty="0"/>
              <a:t>) </a:t>
            </a:r>
            <a:r>
              <a:rPr lang="en-US" altLang="ko-KR" sz="1800" b="1" dirty="0"/>
              <a:t>as</a:t>
            </a:r>
            <a:r>
              <a:rPr lang="en-US" altLang="ko-KR" sz="1800" dirty="0"/>
              <a:t> float) / (</a:t>
            </a:r>
            <a:r>
              <a:rPr lang="en-US" altLang="ko-KR" sz="1800" dirty="0" err="1"/>
              <a:t>size_of_texatlas_y</a:t>
            </a:r>
            <a:r>
              <a:rPr lang="en-US" altLang="ko-KR" sz="1800" dirty="0"/>
              <a:t> </a:t>
            </a:r>
            <a:r>
              <a:rPr lang="en-US" altLang="ko-KR" sz="1800" b="1" dirty="0"/>
              <a:t>as</a:t>
            </a:r>
            <a:r>
              <a:rPr lang="en-US" altLang="ko-KR" sz="1800" dirty="0"/>
              <a:t> float)</a:t>
            </a:r>
            <a:endParaRPr lang="ko-KR" altLang="ko-KR" sz="1800" dirty="0"/>
          </a:p>
          <a:p>
            <a:pPr marL="0" indent="0" latinLnBrk="0">
              <a:buFont typeface="Wingdings" pitchFamily="2" charset="2"/>
              <a:buNone/>
              <a:defRPr/>
            </a:pPr>
            <a:r>
              <a:rPr lang="en-US" altLang="ko-KR" sz="1800" dirty="0" err="1"/>
              <a:t>uvwmod.moveSelected</a:t>
            </a:r>
            <a:r>
              <a:rPr lang="en-US" altLang="ko-KR" sz="1800" dirty="0"/>
              <a:t> [</a:t>
            </a:r>
            <a:r>
              <a:rPr lang="en-US" altLang="ko-KR" sz="1800" dirty="0" err="1"/>
              <a:t>move_x</a:t>
            </a:r>
            <a:r>
              <a:rPr lang="en-US" altLang="ko-KR" sz="1800" dirty="0"/>
              <a:t>, </a:t>
            </a:r>
            <a:r>
              <a:rPr lang="en-US" altLang="ko-KR" sz="1800" b="1" dirty="0">
                <a:solidFill>
                  <a:srgbClr val="FF0000"/>
                </a:solidFill>
              </a:rPr>
              <a:t>1.0 - </a:t>
            </a:r>
            <a:r>
              <a:rPr lang="en-US" altLang="ko-KR" sz="1800" dirty="0" err="1"/>
              <a:t>move_y</a:t>
            </a:r>
            <a:r>
              <a:rPr lang="en-US" altLang="ko-KR" sz="1800" dirty="0"/>
              <a:t>, 0.0]</a:t>
            </a:r>
            <a:endParaRPr lang="ko-KR" altLang="ko-KR" sz="1800" dirty="0"/>
          </a:p>
          <a:p>
            <a:pPr marL="0" indent="0">
              <a:buFont typeface="Wingdings" pitchFamily="2" charset="2"/>
              <a:buNone/>
              <a:defRPr/>
            </a:pPr>
            <a:endParaRPr lang="ko-KR" altLang="en-US" sz="1800" dirty="0"/>
          </a:p>
        </p:txBody>
      </p:sp>
      <p:sp>
        <p:nvSpPr>
          <p:cNvPr id="26628" name="슬라이드 번호 개체 틀 3"/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Wingdings" pitchFamily="2" charset="2"/>
              <a:buChar char="ü"/>
              <a:defRPr kumimoji="1" sz="3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07FCF526-546D-4DDE-A9C4-6272DF1BF134}" type="slidenum">
              <a:rPr lang="en-US" altLang="ko-KR" sz="1600" smtClean="0">
                <a:latin typeface="굴림" pitchFamily="50" charset="-127"/>
                <a:ea typeface="굴림" pitchFamily="50" charset="-127"/>
              </a:rPr>
              <a:pPr eaLnBrk="1" hangingPunct="1">
                <a:spcBef>
                  <a:spcPct val="0"/>
                </a:spcBef>
                <a:buFontTx/>
                <a:buNone/>
              </a:pPr>
              <a:t>19</a:t>
            </a:fld>
            <a:endParaRPr lang="en-US" altLang="ko-KR" sz="1600" smtClean="0"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6629" name="직사각형 6"/>
          <p:cNvSpPr>
            <a:spLocks noChangeArrowheads="1"/>
          </p:cNvSpPr>
          <p:nvPr/>
        </p:nvSpPr>
        <p:spPr bwMode="auto">
          <a:xfrm>
            <a:off x="161925" y="3492202"/>
            <a:ext cx="8569325" cy="1152525"/>
          </a:xfrm>
          <a:prstGeom prst="rect">
            <a:avLst/>
          </a:prstGeom>
          <a:noFill/>
          <a:ln w="28575" algn="ctr">
            <a:solidFill>
              <a:srgbClr val="FF000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defTabSz="1042988" eaLnBrk="0" hangingPunct="0">
              <a:spcBef>
                <a:spcPct val="20000"/>
              </a:spcBef>
              <a:buFont typeface="Wingdings" pitchFamily="2" charset="2"/>
              <a:buChar char="ü"/>
              <a:defRPr kumimoji="1" sz="3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defTabSz="1042988" eaLnBrk="0" hangingPunct="0">
              <a:spcBef>
                <a:spcPct val="20000"/>
              </a:spcBef>
              <a:buChar char="–"/>
              <a:defRPr kumimoji="1" sz="2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defTabSz="1042988" eaLnBrk="0" hangingPunct="0">
              <a:spcBef>
                <a:spcPct val="20000"/>
              </a:spcBef>
              <a:buChar char="•"/>
              <a:defRPr kumimoji="1" sz="2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defTabSz="1042988" eaLnBrk="0" hangingPunct="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defTabSz="1042988" eaLnBrk="0" hangingPunct="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ko-KR" altLang="en-US" sz="2100"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6630" name="직사각형 7"/>
          <p:cNvSpPr>
            <a:spLocks noChangeArrowheads="1"/>
          </p:cNvSpPr>
          <p:nvPr/>
        </p:nvSpPr>
        <p:spPr bwMode="auto">
          <a:xfrm>
            <a:off x="3762375" y="5499546"/>
            <a:ext cx="1512888" cy="441325"/>
          </a:xfrm>
          <a:prstGeom prst="rect">
            <a:avLst/>
          </a:prstGeom>
          <a:noFill/>
          <a:ln w="28575" algn="ctr">
            <a:solidFill>
              <a:srgbClr val="FF000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defTabSz="1042988" eaLnBrk="0" hangingPunct="0">
              <a:spcBef>
                <a:spcPct val="20000"/>
              </a:spcBef>
              <a:buFont typeface="Wingdings" pitchFamily="2" charset="2"/>
              <a:buChar char="ü"/>
              <a:defRPr kumimoji="1" sz="3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defTabSz="1042988" eaLnBrk="0" hangingPunct="0">
              <a:spcBef>
                <a:spcPct val="20000"/>
              </a:spcBef>
              <a:buChar char="–"/>
              <a:defRPr kumimoji="1" sz="2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defTabSz="1042988" eaLnBrk="0" hangingPunct="0">
              <a:spcBef>
                <a:spcPct val="20000"/>
              </a:spcBef>
              <a:buChar char="•"/>
              <a:defRPr kumimoji="1" sz="2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defTabSz="1042988" eaLnBrk="0" hangingPunct="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defTabSz="1042988" eaLnBrk="0" hangingPunct="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ko-KR" altLang="en-US" sz="2100">
              <a:latin typeface="굴림" pitchFamily="50" charset="-127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40668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Purpose</a:t>
            </a:r>
            <a:endParaRPr lang="ko-KR" altLang="en-US" sz="1100" b="0" dirty="0" smtClean="0"/>
          </a:p>
        </p:txBody>
      </p:sp>
      <p:sp>
        <p:nvSpPr>
          <p:cNvPr id="3075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Improve rendering speed of a game by applying a texture atlas to an object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Art resources are controlled by an artist in the modelling stage.</a:t>
            </a:r>
            <a:endParaRPr lang="ko-KR" altLang="en-US" dirty="0" smtClean="0"/>
          </a:p>
        </p:txBody>
      </p:sp>
      <p:sp>
        <p:nvSpPr>
          <p:cNvPr id="3076" name="슬라이드 번호 개체 틀 3"/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Wingdings" pitchFamily="2" charset="2"/>
              <a:buChar char="ü"/>
              <a:defRPr kumimoji="1" sz="3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ko-KR" sz="1600" smtClean="0">
                <a:latin typeface="굴림" pitchFamily="50" charset="-127"/>
                <a:ea typeface="굴림" pitchFamily="50" charset="-127"/>
              </a:rPr>
              <a:t>              </a:t>
            </a:r>
            <a:fld id="{0E1829CA-2CEA-4E43-AD32-9E25D840E195}" type="slidenum">
              <a:rPr lang="en-US" altLang="ko-KR" sz="1600" smtClean="0">
                <a:latin typeface="굴림" pitchFamily="50" charset="-127"/>
                <a:ea typeface="굴림" pitchFamily="50" charset="-127"/>
              </a:rPr>
              <a:pPr eaLnBrk="1" hangingPunct="1">
                <a:spcBef>
                  <a:spcPct val="0"/>
                </a:spcBef>
                <a:buFontTx/>
                <a:buNone/>
              </a:pPr>
              <a:t>2</a:t>
            </a:fld>
            <a:endParaRPr lang="en-US" altLang="ko-KR" sz="1600" smtClean="0">
              <a:latin typeface="굴림" pitchFamily="50" charset="-127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8399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제목 1"/>
          <p:cNvSpPr>
            <a:spLocks noGrp="1"/>
          </p:cNvSpPr>
          <p:nvPr>
            <p:ph type="title"/>
          </p:nvPr>
        </p:nvSpPr>
        <p:spPr>
          <a:xfrm>
            <a:off x="0" y="1"/>
            <a:ext cx="10693400" cy="971550"/>
          </a:xfrm>
        </p:spPr>
        <p:txBody>
          <a:bodyPr/>
          <a:lstStyle/>
          <a:p>
            <a:r>
              <a:rPr lang="en-US" altLang="ko-KR" dirty="0" smtClean="0"/>
              <a:t>System memory is </a:t>
            </a:r>
            <a:r>
              <a:rPr lang="en-US" altLang="ko-KR" dirty="0" smtClean="0"/>
              <a:t>increasing after </a:t>
            </a:r>
            <a:r>
              <a:rPr lang="en-US" altLang="ko-KR" dirty="0" err="1" smtClean="0"/>
              <a:t>moveSelected</a:t>
            </a:r>
            <a:r>
              <a:rPr lang="en-US" altLang="ko-KR" dirty="0" smtClean="0"/>
              <a:t>() call</a:t>
            </a:r>
            <a:endParaRPr lang="ko-KR" altLang="en-US" dirty="0" smtClean="0"/>
          </a:p>
        </p:txBody>
      </p:sp>
      <p:sp>
        <p:nvSpPr>
          <p:cNvPr id="27651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latinLnBrk="0">
              <a:buFont typeface="Wingdings" pitchFamily="2" charset="2"/>
              <a:buNone/>
            </a:pPr>
            <a:r>
              <a:rPr lang="en-US" altLang="ko-KR" sz="1400" b="1" dirty="0" smtClean="0"/>
              <a:t>if</a:t>
            </a:r>
            <a:r>
              <a:rPr lang="en-US" altLang="ko-KR" sz="1400" dirty="0" smtClean="0"/>
              <a:t> false </a:t>
            </a:r>
            <a:r>
              <a:rPr lang="en-US" altLang="ko-KR" sz="1400" b="1" dirty="0" smtClean="0"/>
              <a:t>then</a:t>
            </a:r>
            <a:endParaRPr lang="ko-KR" altLang="ko-KR" sz="1400" dirty="0" smtClean="0"/>
          </a:p>
          <a:p>
            <a:pPr marL="0" indent="0" latinLnBrk="0">
              <a:buFont typeface="Wingdings" pitchFamily="2" charset="2"/>
              <a:buNone/>
            </a:pPr>
            <a:r>
              <a:rPr lang="en-US" altLang="ko-KR" sz="1400" dirty="0" smtClean="0"/>
              <a:t>(</a:t>
            </a:r>
            <a:endParaRPr lang="ko-KR" altLang="ko-KR" sz="1400" dirty="0" smtClean="0"/>
          </a:p>
          <a:p>
            <a:pPr marL="0" indent="0" latinLnBrk="0">
              <a:buFont typeface="Wingdings" pitchFamily="2" charset="2"/>
              <a:buNone/>
            </a:pPr>
            <a:r>
              <a:rPr lang="en-US" altLang="ko-KR" sz="1400" dirty="0" smtClean="0"/>
              <a:t>    </a:t>
            </a:r>
            <a:r>
              <a:rPr lang="en-US" altLang="ko-KR" sz="1400" dirty="0" err="1" smtClean="0"/>
              <a:t>uvwmod.moveSelected</a:t>
            </a:r>
            <a:r>
              <a:rPr lang="en-US" altLang="ko-KR" sz="1400" dirty="0" smtClean="0"/>
              <a:t> [</a:t>
            </a:r>
            <a:r>
              <a:rPr lang="en-US" altLang="ko-KR" sz="1400" dirty="0" err="1" smtClean="0"/>
              <a:t>x_move</a:t>
            </a:r>
            <a:r>
              <a:rPr lang="en-US" altLang="ko-KR" sz="1400" dirty="0" smtClean="0"/>
              <a:t>, </a:t>
            </a:r>
            <a:r>
              <a:rPr lang="en-US" altLang="ko-KR" sz="1400" dirty="0" err="1" smtClean="0"/>
              <a:t>y_move</a:t>
            </a:r>
            <a:r>
              <a:rPr lang="en-US" altLang="ko-KR" sz="1400" dirty="0" smtClean="0"/>
              <a:t>, 0.0]</a:t>
            </a:r>
            <a:endParaRPr lang="ko-KR" altLang="ko-KR" sz="1400" dirty="0" smtClean="0"/>
          </a:p>
          <a:p>
            <a:pPr marL="0" indent="0" latinLnBrk="0">
              <a:buFont typeface="Wingdings" pitchFamily="2" charset="2"/>
              <a:buNone/>
            </a:pPr>
            <a:r>
              <a:rPr lang="en-US" altLang="ko-KR" sz="1400" dirty="0" smtClean="0"/>
              <a:t>)</a:t>
            </a:r>
            <a:endParaRPr lang="ko-KR" altLang="ko-KR" sz="1400" dirty="0" smtClean="0"/>
          </a:p>
          <a:p>
            <a:pPr marL="0" indent="0" latinLnBrk="0">
              <a:buFont typeface="Wingdings" pitchFamily="2" charset="2"/>
              <a:buNone/>
            </a:pPr>
            <a:r>
              <a:rPr lang="en-US" altLang="ko-KR" sz="1400" b="1" dirty="0" smtClean="0"/>
              <a:t>else</a:t>
            </a:r>
            <a:endParaRPr lang="ko-KR" altLang="ko-KR" sz="1400" dirty="0" smtClean="0"/>
          </a:p>
          <a:p>
            <a:pPr marL="0" indent="0" latinLnBrk="0">
              <a:buFont typeface="Wingdings" pitchFamily="2" charset="2"/>
              <a:buNone/>
            </a:pPr>
            <a:r>
              <a:rPr lang="en-US" altLang="ko-KR" sz="1400" dirty="0" smtClean="0"/>
              <a:t>(</a:t>
            </a:r>
            <a:endParaRPr lang="ko-KR" altLang="ko-KR" sz="1400" dirty="0" smtClean="0"/>
          </a:p>
          <a:p>
            <a:pPr marL="0" indent="0" latinLnBrk="0">
              <a:buFont typeface="Wingdings" pitchFamily="2" charset="2"/>
              <a:buNone/>
            </a:pPr>
            <a:r>
              <a:rPr lang="en-US" altLang="ko-KR" sz="1400" dirty="0" smtClean="0">
                <a:solidFill>
                  <a:srgbClr val="00B050"/>
                </a:solidFill>
              </a:rPr>
              <a:t>    /** fixed big memory increase problem of '</a:t>
            </a:r>
            <a:r>
              <a:rPr lang="en-US" altLang="ko-KR" sz="1400" dirty="0" err="1" smtClean="0">
                <a:solidFill>
                  <a:srgbClr val="00B050"/>
                </a:solidFill>
              </a:rPr>
              <a:t>uvwmod.moveSelected</a:t>
            </a:r>
            <a:r>
              <a:rPr lang="en-US" altLang="ko-KR" sz="1400" dirty="0" smtClean="0">
                <a:solidFill>
                  <a:srgbClr val="00B050"/>
                </a:solidFill>
              </a:rPr>
              <a:t>'</a:t>
            </a:r>
            <a:endParaRPr lang="ko-KR" altLang="ko-KR" sz="1400" dirty="0" smtClean="0">
              <a:solidFill>
                <a:srgbClr val="00B050"/>
              </a:solidFill>
            </a:endParaRPr>
          </a:p>
          <a:p>
            <a:pPr marL="0" indent="0" latinLnBrk="0">
              <a:buFont typeface="Wingdings" pitchFamily="2" charset="2"/>
              <a:buNone/>
            </a:pPr>
            <a:r>
              <a:rPr lang="en-US" altLang="ko-KR" sz="1400" dirty="0" smtClean="0">
                <a:solidFill>
                  <a:srgbClr val="00B050"/>
                </a:solidFill>
              </a:rPr>
              <a:t>        - </a:t>
            </a:r>
            <a:r>
              <a:rPr lang="en-US" altLang="ko-KR" sz="1400" dirty="0" err="1" smtClean="0">
                <a:solidFill>
                  <a:srgbClr val="00B050"/>
                </a:solidFill>
              </a:rPr>
              <a:t>jintaeks</a:t>
            </a:r>
            <a:r>
              <a:rPr lang="en-US" altLang="ko-KR" sz="1400" dirty="0" smtClean="0">
                <a:solidFill>
                  <a:srgbClr val="00B050"/>
                </a:solidFill>
              </a:rPr>
              <a:t> on ¿ÀÈÄ 2:33 2013-12-03 */</a:t>
            </a:r>
            <a:endParaRPr lang="ko-KR" altLang="ko-KR" sz="1400" dirty="0" smtClean="0">
              <a:solidFill>
                <a:srgbClr val="00B050"/>
              </a:solidFill>
            </a:endParaRPr>
          </a:p>
          <a:p>
            <a:pPr marL="0" indent="0" latinLnBrk="0">
              <a:buFont typeface="Wingdings" pitchFamily="2" charset="2"/>
              <a:buNone/>
            </a:pPr>
            <a:r>
              <a:rPr lang="en-US" altLang="ko-KR" sz="1400" dirty="0" smtClean="0"/>
              <a:t>    </a:t>
            </a:r>
            <a:r>
              <a:rPr lang="en-US" altLang="ko-KR" sz="1400" dirty="0" err="1" smtClean="0"/>
              <a:t>uvwmod.faceToVertSelect</a:t>
            </a:r>
            <a:r>
              <a:rPr lang="en-US" altLang="ko-KR" sz="1400" dirty="0" smtClean="0"/>
              <a:t>()</a:t>
            </a:r>
            <a:endParaRPr lang="ko-KR" altLang="ko-KR" sz="1400" dirty="0" smtClean="0"/>
          </a:p>
          <a:p>
            <a:pPr marL="0" indent="0" latinLnBrk="0">
              <a:buFont typeface="Wingdings" pitchFamily="2" charset="2"/>
              <a:buNone/>
            </a:pPr>
            <a:r>
              <a:rPr lang="en-US" altLang="ko-KR" sz="1400" dirty="0" smtClean="0"/>
              <a:t>    </a:t>
            </a:r>
            <a:r>
              <a:rPr lang="en-US" altLang="ko-KR" sz="1400" b="1" dirty="0" smtClean="0"/>
              <a:t>local</a:t>
            </a:r>
            <a:r>
              <a:rPr lang="en-US" altLang="ko-KR" sz="1400" dirty="0" smtClean="0"/>
              <a:t> </a:t>
            </a:r>
            <a:r>
              <a:rPr lang="en-US" altLang="ko-KR" sz="1400" dirty="0" err="1" smtClean="0"/>
              <a:t>vertIndices</a:t>
            </a:r>
            <a:r>
              <a:rPr lang="en-US" altLang="ko-KR" sz="1400" dirty="0" smtClean="0"/>
              <a:t> = ( </a:t>
            </a:r>
            <a:r>
              <a:rPr lang="en-US" altLang="ko-KR" sz="1400" dirty="0" err="1" smtClean="0"/>
              <a:t>uvwmod.getSelectedVertices</a:t>
            </a:r>
            <a:r>
              <a:rPr lang="en-US" altLang="ko-KR" sz="1400" dirty="0" smtClean="0"/>
              <a:t>() ) </a:t>
            </a:r>
            <a:r>
              <a:rPr lang="en-US" altLang="ko-KR" sz="1400" b="1" dirty="0" smtClean="0"/>
              <a:t>as</a:t>
            </a:r>
            <a:r>
              <a:rPr lang="en-US" altLang="ko-KR" sz="1400" dirty="0" smtClean="0"/>
              <a:t> Array</a:t>
            </a:r>
            <a:endParaRPr lang="ko-KR" altLang="ko-KR" sz="1400" dirty="0" smtClean="0"/>
          </a:p>
          <a:p>
            <a:pPr marL="0" indent="0" latinLnBrk="0">
              <a:buFont typeface="Wingdings" pitchFamily="2" charset="2"/>
              <a:buNone/>
            </a:pPr>
            <a:r>
              <a:rPr lang="en-US" altLang="ko-KR" sz="1400" dirty="0" smtClean="0"/>
              <a:t>    </a:t>
            </a:r>
            <a:r>
              <a:rPr lang="en-US" altLang="ko-KR" sz="1400" b="1" dirty="0" smtClean="0"/>
              <a:t>local</a:t>
            </a:r>
            <a:r>
              <a:rPr lang="en-US" altLang="ko-KR" sz="1400" dirty="0" smtClean="0"/>
              <a:t> </a:t>
            </a:r>
            <a:r>
              <a:rPr lang="en-US" altLang="ko-KR" sz="1400" dirty="0" err="1" smtClean="0"/>
              <a:t>numIndices</a:t>
            </a:r>
            <a:r>
              <a:rPr lang="en-US" altLang="ko-KR" sz="1400" dirty="0" smtClean="0"/>
              <a:t> = </a:t>
            </a:r>
            <a:r>
              <a:rPr lang="en-US" altLang="ko-KR" sz="1400" dirty="0" err="1" smtClean="0"/>
              <a:t>vertIndices.count</a:t>
            </a:r>
            <a:endParaRPr lang="ko-KR" altLang="ko-KR" sz="1400" dirty="0" smtClean="0"/>
          </a:p>
          <a:p>
            <a:pPr marL="0" indent="0" latinLnBrk="0">
              <a:buFont typeface="Wingdings" pitchFamily="2" charset="2"/>
              <a:buNone/>
            </a:pPr>
            <a:r>
              <a:rPr lang="en-US" altLang="ko-KR" sz="1400" dirty="0" smtClean="0"/>
              <a:t>    -- local vertices = #()</a:t>
            </a:r>
            <a:endParaRPr lang="ko-KR" altLang="ko-KR" sz="1400" dirty="0" smtClean="0"/>
          </a:p>
          <a:p>
            <a:pPr marL="0" indent="0" latinLnBrk="0">
              <a:buFont typeface="Wingdings" pitchFamily="2" charset="2"/>
              <a:buNone/>
            </a:pPr>
            <a:r>
              <a:rPr lang="en-US" altLang="ko-KR" sz="1400" dirty="0" smtClean="0"/>
              <a:t>    </a:t>
            </a:r>
            <a:r>
              <a:rPr lang="en-US" altLang="ko-KR" sz="1400" b="1" dirty="0" smtClean="0"/>
              <a:t>local</a:t>
            </a:r>
            <a:r>
              <a:rPr lang="en-US" altLang="ko-KR" sz="1400" dirty="0" smtClean="0"/>
              <a:t> </a:t>
            </a:r>
            <a:r>
              <a:rPr lang="en-US" altLang="ko-KR" sz="1400" dirty="0" err="1" smtClean="0"/>
              <a:t>vertTemp</a:t>
            </a:r>
            <a:r>
              <a:rPr lang="en-US" altLang="ko-KR" sz="1400" dirty="0" smtClean="0"/>
              <a:t> = [0, 0, 0] </a:t>
            </a:r>
            <a:r>
              <a:rPr lang="en-US" altLang="ko-KR" sz="1400" b="1" dirty="0" smtClean="0"/>
              <a:t>as</a:t>
            </a:r>
            <a:r>
              <a:rPr lang="en-US" altLang="ko-KR" sz="1400" dirty="0" smtClean="0"/>
              <a:t> point3</a:t>
            </a:r>
            <a:endParaRPr lang="ko-KR" altLang="ko-KR" sz="1400" dirty="0" smtClean="0"/>
          </a:p>
          <a:p>
            <a:pPr marL="0" indent="0" latinLnBrk="0">
              <a:buFont typeface="Wingdings" pitchFamily="2" charset="2"/>
              <a:buNone/>
            </a:pPr>
            <a:r>
              <a:rPr lang="en-US" altLang="ko-KR" sz="1400" dirty="0" smtClean="0"/>
              <a:t>    </a:t>
            </a:r>
            <a:endParaRPr lang="ko-KR" altLang="ko-KR" sz="1400" dirty="0" smtClean="0"/>
          </a:p>
          <a:p>
            <a:pPr marL="0" indent="0" latinLnBrk="0">
              <a:buFont typeface="Wingdings" pitchFamily="2" charset="2"/>
              <a:buNone/>
            </a:pPr>
            <a:r>
              <a:rPr lang="en-US" altLang="ko-KR" sz="1400" dirty="0" smtClean="0"/>
              <a:t>    </a:t>
            </a:r>
            <a:r>
              <a:rPr lang="en-US" altLang="ko-KR" sz="1400" b="1" dirty="0" smtClean="0"/>
              <a:t>for</a:t>
            </a:r>
            <a:r>
              <a:rPr lang="en-US" altLang="ko-KR" sz="1400" dirty="0" smtClean="0"/>
              <a:t> </a:t>
            </a:r>
            <a:r>
              <a:rPr lang="en-US" altLang="ko-KR" sz="1400" dirty="0" err="1" smtClean="0"/>
              <a:t>vindex</a:t>
            </a:r>
            <a:r>
              <a:rPr lang="en-US" altLang="ko-KR" sz="1400" dirty="0" smtClean="0"/>
              <a:t> </a:t>
            </a:r>
            <a:r>
              <a:rPr lang="en-US" altLang="ko-KR" sz="1400" b="1" dirty="0" smtClean="0"/>
              <a:t>in</a:t>
            </a:r>
            <a:r>
              <a:rPr lang="en-US" altLang="ko-KR" sz="1400" dirty="0" smtClean="0"/>
              <a:t> </a:t>
            </a:r>
            <a:r>
              <a:rPr lang="en-US" altLang="ko-KR" sz="1400" dirty="0" err="1" smtClean="0"/>
              <a:t>vertIndices</a:t>
            </a:r>
            <a:r>
              <a:rPr lang="en-US" altLang="ko-KR" sz="1400" dirty="0" smtClean="0"/>
              <a:t> </a:t>
            </a:r>
            <a:r>
              <a:rPr lang="en-US" altLang="ko-KR" sz="1400" b="1" dirty="0" smtClean="0"/>
              <a:t>Do</a:t>
            </a:r>
            <a:endParaRPr lang="ko-KR" altLang="ko-KR" sz="1400" dirty="0" smtClean="0"/>
          </a:p>
          <a:p>
            <a:pPr marL="0" indent="0" latinLnBrk="0">
              <a:buFont typeface="Wingdings" pitchFamily="2" charset="2"/>
              <a:buNone/>
            </a:pPr>
            <a:r>
              <a:rPr lang="en-US" altLang="ko-KR" sz="1400" dirty="0" smtClean="0"/>
              <a:t>    (</a:t>
            </a:r>
            <a:endParaRPr lang="ko-KR" altLang="ko-KR" sz="1400" dirty="0" smtClean="0"/>
          </a:p>
          <a:p>
            <a:pPr marL="0" indent="0" latinLnBrk="0">
              <a:buFont typeface="Wingdings" pitchFamily="2" charset="2"/>
              <a:buNone/>
            </a:pPr>
            <a:r>
              <a:rPr lang="en-US" altLang="ko-KR" sz="1400" dirty="0" smtClean="0"/>
              <a:t>        </a:t>
            </a:r>
            <a:r>
              <a:rPr lang="en-US" altLang="ko-KR" sz="1400" dirty="0" err="1" smtClean="0"/>
              <a:t>vertTemp</a:t>
            </a:r>
            <a:r>
              <a:rPr lang="en-US" altLang="ko-KR" sz="1400" dirty="0" smtClean="0"/>
              <a:t> = (</a:t>
            </a:r>
            <a:r>
              <a:rPr lang="en-US" altLang="ko-KR" sz="1400" dirty="0" err="1" smtClean="0"/>
              <a:t>uvwmod.getVertexPosition</a:t>
            </a:r>
            <a:r>
              <a:rPr lang="en-US" altLang="ko-KR" sz="1400" dirty="0" smtClean="0"/>
              <a:t> 0 </a:t>
            </a:r>
            <a:r>
              <a:rPr lang="en-US" altLang="ko-KR" sz="1400" dirty="0" err="1" smtClean="0"/>
              <a:t>vindex</a:t>
            </a:r>
            <a:r>
              <a:rPr lang="en-US" altLang="ko-KR" sz="1400" dirty="0" smtClean="0"/>
              <a:t>)</a:t>
            </a:r>
            <a:endParaRPr lang="ko-KR" altLang="ko-KR" sz="1400" dirty="0" smtClean="0"/>
          </a:p>
          <a:p>
            <a:pPr marL="0" indent="0" latinLnBrk="0">
              <a:buFont typeface="Wingdings" pitchFamily="2" charset="2"/>
              <a:buNone/>
            </a:pPr>
            <a:r>
              <a:rPr lang="en-US" altLang="ko-KR" sz="1400" dirty="0" smtClean="0"/>
              <a:t>        </a:t>
            </a:r>
            <a:r>
              <a:rPr lang="en-US" altLang="ko-KR" sz="1400" dirty="0" err="1" smtClean="0"/>
              <a:t>vertTemp.x</a:t>
            </a:r>
            <a:r>
              <a:rPr lang="en-US" altLang="ko-KR" sz="1400" dirty="0" smtClean="0"/>
              <a:t> += </a:t>
            </a:r>
            <a:r>
              <a:rPr lang="en-US" altLang="ko-KR" sz="1400" dirty="0" err="1" smtClean="0"/>
              <a:t>x_move</a:t>
            </a:r>
            <a:endParaRPr lang="ko-KR" altLang="ko-KR" sz="1400" dirty="0" smtClean="0"/>
          </a:p>
          <a:p>
            <a:pPr marL="0" indent="0" latinLnBrk="0">
              <a:buFont typeface="Wingdings" pitchFamily="2" charset="2"/>
              <a:buNone/>
            </a:pPr>
            <a:r>
              <a:rPr lang="en-US" altLang="ko-KR" sz="1400" dirty="0" smtClean="0"/>
              <a:t>        </a:t>
            </a:r>
            <a:r>
              <a:rPr lang="en-US" altLang="ko-KR" sz="1400" dirty="0" err="1" smtClean="0"/>
              <a:t>vertTemp.y</a:t>
            </a:r>
            <a:r>
              <a:rPr lang="en-US" altLang="ko-KR" sz="1400" dirty="0" smtClean="0"/>
              <a:t> += </a:t>
            </a:r>
            <a:r>
              <a:rPr lang="en-US" altLang="ko-KR" sz="1400" dirty="0" err="1" smtClean="0"/>
              <a:t>y_move</a:t>
            </a:r>
            <a:endParaRPr lang="ko-KR" altLang="ko-KR" sz="1400" dirty="0" smtClean="0"/>
          </a:p>
          <a:p>
            <a:pPr marL="0" indent="0" latinLnBrk="0">
              <a:buFont typeface="Wingdings" pitchFamily="2" charset="2"/>
              <a:buNone/>
            </a:pPr>
            <a:r>
              <a:rPr lang="en-US" altLang="ko-KR" sz="1400" dirty="0" smtClean="0"/>
              <a:t>        --append vertices </a:t>
            </a:r>
            <a:r>
              <a:rPr lang="en-US" altLang="ko-KR" sz="1400" dirty="0" err="1" smtClean="0"/>
              <a:t>vertTemp</a:t>
            </a:r>
            <a:endParaRPr lang="ko-KR" altLang="ko-KR" sz="1400" dirty="0" smtClean="0"/>
          </a:p>
          <a:p>
            <a:pPr marL="0" indent="0" latinLnBrk="0">
              <a:buFont typeface="Wingdings" pitchFamily="2" charset="2"/>
              <a:buNone/>
            </a:pPr>
            <a:r>
              <a:rPr lang="en-US" altLang="ko-KR" sz="1400" dirty="0" smtClean="0"/>
              <a:t>        </a:t>
            </a:r>
            <a:r>
              <a:rPr lang="en-US" altLang="ko-KR" sz="1400" dirty="0" err="1" smtClean="0"/>
              <a:t>uvwmod.setVertexPosition</a:t>
            </a:r>
            <a:r>
              <a:rPr lang="en-US" altLang="ko-KR" sz="1400" dirty="0" smtClean="0"/>
              <a:t> 0 </a:t>
            </a:r>
            <a:r>
              <a:rPr lang="en-US" altLang="ko-KR" sz="1400" dirty="0" err="1" smtClean="0"/>
              <a:t>vindex</a:t>
            </a:r>
            <a:r>
              <a:rPr lang="en-US" altLang="ko-KR" sz="1400" dirty="0" smtClean="0"/>
              <a:t> </a:t>
            </a:r>
            <a:r>
              <a:rPr lang="en-US" altLang="ko-KR" sz="1400" dirty="0" err="1" smtClean="0"/>
              <a:t>vertTemp</a:t>
            </a:r>
            <a:endParaRPr lang="ko-KR" altLang="ko-KR" sz="1400" dirty="0" smtClean="0"/>
          </a:p>
          <a:p>
            <a:pPr marL="0" indent="0" latinLnBrk="0">
              <a:buFont typeface="Wingdings" pitchFamily="2" charset="2"/>
              <a:buNone/>
            </a:pPr>
            <a:r>
              <a:rPr lang="en-US" altLang="ko-KR" sz="1400" dirty="0" smtClean="0"/>
              <a:t>    )--for</a:t>
            </a:r>
            <a:endParaRPr lang="ko-KR" altLang="ko-KR" sz="1400" dirty="0" smtClean="0"/>
          </a:p>
          <a:p>
            <a:pPr marL="0" indent="0" latinLnBrk="0">
              <a:buFont typeface="Wingdings" pitchFamily="2" charset="2"/>
              <a:buNone/>
            </a:pPr>
            <a:r>
              <a:rPr lang="en-US" altLang="ko-KR" sz="1400" dirty="0" smtClean="0"/>
              <a:t>)--if.. else..</a:t>
            </a:r>
            <a:endParaRPr lang="ko-KR" altLang="ko-KR" sz="1400" dirty="0" smtClean="0"/>
          </a:p>
          <a:p>
            <a:pPr marL="0" indent="0">
              <a:buFont typeface="Wingdings" pitchFamily="2" charset="2"/>
              <a:buNone/>
            </a:pPr>
            <a:endParaRPr lang="ko-KR" altLang="en-US" sz="1400" dirty="0" smtClean="0"/>
          </a:p>
        </p:txBody>
      </p:sp>
      <p:sp>
        <p:nvSpPr>
          <p:cNvPr id="27652" name="슬라이드 번호 개체 틀 3"/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Wingdings" pitchFamily="2" charset="2"/>
              <a:buChar char="ü"/>
              <a:defRPr kumimoji="1" sz="3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4334CFB7-CDD2-440C-9561-047DED9A27F7}" type="slidenum">
              <a:rPr lang="en-US" altLang="ko-KR" sz="1600" smtClean="0">
                <a:latin typeface="굴림" pitchFamily="50" charset="-127"/>
                <a:ea typeface="굴림" pitchFamily="50" charset="-127"/>
              </a:rPr>
              <a:pPr eaLnBrk="1" hangingPunct="1">
                <a:spcBef>
                  <a:spcPct val="0"/>
                </a:spcBef>
                <a:buFontTx/>
                <a:buNone/>
              </a:pPr>
              <a:t>20</a:t>
            </a:fld>
            <a:endParaRPr lang="en-US" altLang="ko-KR" sz="1600" smtClean="0"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7653" name="직사각형 4"/>
          <p:cNvSpPr>
            <a:spLocks noChangeArrowheads="1"/>
          </p:cNvSpPr>
          <p:nvPr/>
        </p:nvSpPr>
        <p:spPr bwMode="auto">
          <a:xfrm>
            <a:off x="522288" y="1548383"/>
            <a:ext cx="4103687" cy="360362"/>
          </a:xfrm>
          <a:prstGeom prst="rect">
            <a:avLst/>
          </a:prstGeom>
          <a:noFill/>
          <a:ln w="28575" algn="ctr">
            <a:solidFill>
              <a:srgbClr val="FF000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defTabSz="1042988" eaLnBrk="0" hangingPunct="0">
              <a:spcBef>
                <a:spcPct val="20000"/>
              </a:spcBef>
              <a:buFont typeface="Wingdings" pitchFamily="2" charset="2"/>
              <a:buChar char="ü"/>
              <a:defRPr kumimoji="1" sz="3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defTabSz="1042988" eaLnBrk="0" hangingPunct="0">
              <a:spcBef>
                <a:spcPct val="20000"/>
              </a:spcBef>
              <a:buChar char="–"/>
              <a:defRPr kumimoji="1" sz="2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defTabSz="1042988" eaLnBrk="0" hangingPunct="0">
              <a:spcBef>
                <a:spcPct val="20000"/>
              </a:spcBef>
              <a:buChar char="•"/>
              <a:defRPr kumimoji="1" sz="2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defTabSz="1042988" eaLnBrk="0" hangingPunct="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defTabSz="1042988" eaLnBrk="0" hangingPunct="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ko-KR" altLang="en-US" sz="2100"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7654" name="모서리가 둥근 사각형 설명선 5"/>
          <p:cNvSpPr>
            <a:spLocks noChangeArrowheads="1"/>
          </p:cNvSpPr>
          <p:nvPr/>
        </p:nvSpPr>
        <p:spPr bwMode="auto">
          <a:xfrm>
            <a:off x="5202238" y="1404938"/>
            <a:ext cx="5040312" cy="1295400"/>
          </a:xfrm>
          <a:prstGeom prst="wedgeRoundRectCallout">
            <a:avLst>
              <a:gd name="adj1" fmla="val -59491"/>
              <a:gd name="adj2" fmla="val 1190"/>
              <a:gd name="adj3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defTabSz="1042988" eaLnBrk="0" hangingPunct="0">
              <a:spcBef>
                <a:spcPct val="20000"/>
              </a:spcBef>
              <a:buFont typeface="Wingdings" pitchFamily="2" charset="2"/>
              <a:buChar char="ü"/>
              <a:defRPr kumimoji="1" sz="3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defTabSz="1042988" eaLnBrk="0" hangingPunct="0">
              <a:spcBef>
                <a:spcPct val="20000"/>
              </a:spcBef>
              <a:buChar char="–"/>
              <a:defRPr kumimoji="1" sz="2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defTabSz="1042988" eaLnBrk="0" hangingPunct="0">
              <a:spcBef>
                <a:spcPct val="20000"/>
              </a:spcBef>
              <a:buChar char="•"/>
              <a:defRPr kumimoji="1" sz="2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defTabSz="1042988" eaLnBrk="0" hangingPunct="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defTabSz="1042988" eaLnBrk="0" hangingPunct="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ko-KR" sz="2100" dirty="0" smtClean="0"/>
              <a:t>If the geometry is complex, the system memory will be increased by 1Giga byte after the task.</a:t>
            </a:r>
            <a:endParaRPr lang="ko-KR" altLang="en-US" sz="2100" dirty="0"/>
          </a:p>
        </p:txBody>
      </p:sp>
    </p:spTree>
    <p:extLst>
      <p:ext uri="{BB962C8B-B14F-4D97-AF65-F5344CB8AC3E}">
        <p14:creationId xmlns:p14="http://schemas.microsoft.com/office/powerpoint/2010/main" val="1072454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7916" y="739055"/>
            <a:ext cx="11268075" cy="6858000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 smtClean="0"/>
              <a:t>Demo</a:t>
            </a:r>
            <a:endParaRPr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29700" name="슬라이드 번호 개체 틀 3"/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Wingdings" pitchFamily="2" charset="2"/>
              <a:buChar char="ü"/>
              <a:defRPr kumimoji="1" sz="3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96526D42-744C-48A6-B09C-C630DBF48BC8}" type="slidenum">
              <a:rPr lang="en-US" altLang="ko-KR" sz="1600" smtClean="0">
                <a:latin typeface="굴림" pitchFamily="50" charset="-127"/>
                <a:ea typeface="굴림" pitchFamily="50" charset="-127"/>
              </a:rPr>
              <a:pPr eaLnBrk="1" hangingPunct="1">
                <a:spcBef>
                  <a:spcPct val="0"/>
                </a:spcBef>
                <a:buFontTx/>
                <a:buNone/>
              </a:pPr>
              <a:t>21</a:t>
            </a:fld>
            <a:endParaRPr lang="en-US" altLang="ko-KR" sz="1600" smtClean="0">
              <a:latin typeface="굴림" pitchFamily="50" charset="-127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23523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/>
          <p:cNvPicPr>
            <a:picLocks noChangeAspect="1" noChangeArrowheads="1"/>
          </p:cNvPicPr>
          <p:nvPr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4"/>
              <a:srcRect/>
              <a:stretch>
                <a:fillRect/>
              </a:stretch>
            </p:blipFill>
          </mc:Choice>
          <mc:Fallback>
            <p:blipFill>
              <a:blip r:embed="rId5"/>
              <a:srcRect/>
              <a:stretch>
                <a:fillRect/>
              </a:stretch>
            </p:blipFill>
          </mc:Fallback>
        </mc:AlternateContent>
        <p:spPr bwMode="auto">
          <a:xfrm>
            <a:off x="815707" y="4909130"/>
            <a:ext cx="2602048" cy="4958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8"/>
              <a:srcRect/>
              <a:stretch>
                <a:fillRect/>
              </a:stretch>
            </p:blipFill>
          </mc:Choice>
          <mc:Fallback>
            <p:blipFill>
              <a:blip r:embed="rId9"/>
              <a:srcRect/>
              <a:stretch>
                <a:fillRect/>
              </a:stretch>
            </p:blipFill>
          </mc:Fallback>
        </mc:AlternateContent>
        <p:spPr bwMode="auto">
          <a:xfrm>
            <a:off x="5854245" y="0"/>
            <a:ext cx="4839155" cy="75694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6" name="Picture 2" descr="P:\06.김현진\1.png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809431" y="3217146"/>
            <a:ext cx="5767700" cy="518983"/>
          </a:xfrm>
          <a:prstGeom prst="rect">
            <a:avLst/>
          </a:prstGeom>
          <a:noFill/>
        </p:spPr>
      </p:pic>
      <p:pic>
        <p:nvPicPr>
          <p:cNvPr id="1027" name="Picture 3" descr="P:\06.김현진\2.png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792458" y="3948554"/>
            <a:ext cx="3144870" cy="66403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182922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 smtClean="0"/>
              <a:t>Outline</a:t>
            </a:r>
            <a:endParaRPr lang="ko-KR" altLang="en-US" dirty="0"/>
          </a:p>
        </p:txBody>
      </p:sp>
      <p:sp>
        <p:nvSpPr>
          <p:cNvPr id="4099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Concept of the Texture Atlas</a:t>
            </a:r>
            <a:endParaRPr lang="en-US" altLang="ko-KR" dirty="0" smtClean="0"/>
          </a:p>
          <a:p>
            <a:r>
              <a:rPr lang="en-US" altLang="ko-KR" dirty="0" smtClean="0"/>
              <a:t>Making Atlas </a:t>
            </a:r>
            <a:r>
              <a:rPr lang="en-US" altLang="ko-KR" dirty="0" smtClean="0"/>
              <a:t>3dsMax </a:t>
            </a:r>
            <a:r>
              <a:rPr lang="en-US" altLang="ko-KR" dirty="0" smtClean="0"/>
              <a:t>Plugin with </a:t>
            </a:r>
            <a:r>
              <a:rPr lang="en-US" altLang="ko-KR" dirty="0" err="1" smtClean="0"/>
              <a:t>MaxScript</a:t>
            </a:r>
            <a:endParaRPr lang="en-US" altLang="ko-KR" dirty="0" smtClean="0"/>
          </a:p>
          <a:p>
            <a:r>
              <a:rPr lang="en-US" altLang="ko-KR" dirty="0" smtClean="0"/>
              <a:t>Making Texture </a:t>
            </a:r>
            <a:r>
              <a:rPr lang="en-US" altLang="ko-KR" dirty="0" smtClean="0"/>
              <a:t>Locator </a:t>
            </a:r>
            <a:r>
              <a:rPr lang="en-US" altLang="ko-KR" dirty="0" smtClean="0"/>
              <a:t>with C#</a:t>
            </a:r>
            <a:endParaRPr lang="en-US" altLang="ko-KR" dirty="0" smtClean="0"/>
          </a:p>
          <a:p>
            <a:r>
              <a:rPr lang="en-US" altLang="ko-KR" dirty="0" smtClean="0"/>
              <a:t>Making Face Arrange Plugin for 3dsMax</a:t>
            </a:r>
            <a:endParaRPr lang="en-US" altLang="ko-KR" dirty="0" smtClean="0"/>
          </a:p>
          <a:p>
            <a:r>
              <a:rPr lang="en-US" altLang="ko-KR" dirty="0" smtClean="0"/>
              <a:t>Hurdles in Coding</a:t>
            </a:r>
            <a:endParaRPr lang="en-US" altLang="ko-KR" dirty="0" smtClean="0"/>
          </a:p>
          <a:p>
            <a:r>
              <a:rPr lang="en-US" altLang="ko-KR" dirty="0" smtClean="0"/>
              <a:t>Demo</a:t>
            </a:r>
          </a:p>
        </p:txBody>
      </p:sp>
      <p:sp>
        <p:nvSpPr>
          <p:cNvPr id="4100" name="슬라이드 번호 개체 틀 3"/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Wingdings" pitchFamily="2" charset="2"/>
              <a:buChar char="ü"/>
              <a:defRPr kumimoji="1" sz="3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88DDB5B1-A9F9-40E1-AD5B-EAC84A5366A4}" type="slidenum">
              <a:rPr lang="en-US" altLang="ko-KR" sz="1600" smtClean="0">
                <a:latin typeface="굴림" pitchFamily="50" charset="-127"/>
                <a:ea typeface="굴림" pitchFamily="50" charset="-127"/>
              </a:rPr>
              <a:pPr eaLnBrk="1" hangingPunct="1">
                <a:spcBef>
                  <a:spcPct val="0"/>
                </a:spcBef>
                <a:buFontTx/>
                <a:buNone/>
              </a:pPr>
              <a:t>3</a:t>
            </a:fld>
            <a:endParaRPr lang="en-US" altLang="ko-KR" sz="1600" smtClean="0">
              <a:latin typeface="굴림" pitchFamily="50" charset="-127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66772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Texture Atlas</a:t>
            </a:r>
            <a:endParaRPr lang="ko-KR" altLang="en-US" sz="1100" b="0" dirty="0" smtClean="0"/>
          </a:p>
        </p:txBody>
      </p:sp>
      <p:sp>
        <p:nvSpPr>
          <p:cNvPr id="512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mtClean="0"/>
              <a:t>A texture atlas is </a:t>
            </a:r>
            <a:r>
              <a:rPr lang="en-US" altLang="ko-KR" smtClean="0">
                <a:solidFill>
                  <a:srgbClr val="C00000"/>
                </a:solidFill>
              </a:rPr>
              <a:t>a large image containing a collection of sub-images</a:t>
            </a:r>
            <a:r>
              <a:rPr lang="en-US" altLang="ko-KR" smtClean="0"/>
              <a:t>, each of which is a texture for some part of a 3D object.</a:t>
            </a:r>
            <a:endParaRPr lang="ko-KR" altLang="ko-KR" smtClean="0"/>
          </a:p>
          <a:p>
            <a:r>
              <a:rPr lang="en-US" altLang="ko-KR" smtClean="0"/>
              <a:t>The sub-textures can be rendered by </a:t>
            </a:r>
            <a:r>
              <a:rPr lang="en-US" altLang="ko-KR" smtClean="0">
                <a:solidFill>
                  <a:srgbClr val="C00000"/>
                </a:solidFill>
              </a:rPr>
              <a:t>modifying the texture coordinates</a:t>
            </a:r>
            <a:r>
              <a:rPr lang="en-US" altLang="ko-KR" smtClean="0"/>
              <a:t> of the object's </a:t>
            </a:r>
            <a:r>
              <a:rPr lang="en-US" altLang="ko-KR" smtClean="0">
                <a:solidFill>
                  <a:srgbClr val="C00000"/>
                </a:solidFill>
              </a:rPr>
              <a:t>uvmap</a:t>
            </a:r>
            <a:r>
              <a:rPr lang="en-US" altLang="ko-KR" smtClean="0"/>
              <a:t> on the atlas.</a:t>
            </a:r>
            <a:endParaRPr lang="ko-KR" altLang="ko-KR" smtClean="0"/>
          </a:p>
          <a:p>
            <a:r>
              <a:rPr lang="en-US" altLang="ko-KR" smtClean="0"/>
              <a:t>It is often </a:t>
            </a:r>
            <a:r>
              <a:rPr lang="en-US" altLang="ko-KR" smtClean="0">
                <a:solidFill>
                  <a:srgbClr val="C00000"/>
                </a:solidFill>
              </a:rPr>
              <a:t>more efficient</a:t>
            </a:r>
            <a:r>
              <a:rPr lang="en-US" altLang="ko-KR" smtClean="0"/>
              <a:t> to store the textures in a texture atlas which is </a:t>
            </a:r>
            <a:r>
              <a:rPr lang="en-US" altLang="ko-KR" smtClean="0">
                <a:solidFill>
                  <a:srgbClr val="C00000"/>
                </a:solidFill>
              </a:rPr>
              <a:t>treated as a single unit by the graphics hardware.</a:t>
            </a:r>
            <a:endParaRPr lang="ko-KR" altLang="ko-KR" smtClean="0">
              <a:solidFill>
                <a:srgbClr val="C00000"/>
              </a:solidFill>
            </a:endParaRPr>
          </a:p>
          <a:p>
            <a:endParaRPr lang="ko-KR" altLang="en-US" smtClean="0"/>
          </a:p>
        </p:txBody>
      </p:sp>
      <p:sp>
        <p:nvSpPr>
          <p:cNvPr id="5124" name="슬라이드 번호 개체 틀 3"/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Wingdings" pitchFamily="2" charset="2"/>
              <a:buChar char="ü"/>
              <a:defRPr kumimoji="1" sz="3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4F0C6B3A-3524-4446-83E8-D8D96DCF844D}" type="slidenum">
              <a:rPr lang="en-US" altLang="ko-KR" sz="1600" smtClean="0">
                <a:latin typeface="굴림" pitchFamily="50" charset="-127"/>
                <a:ea typeface="굴림" pitchFamily="50" charset="-127"/>
              </a:rPr>
              <a:pPr eaLnBrk="1" hangingPunct="1">
                <a:spcBef>
                  <a:spcPct val="0"/>
                </a:spcBef>
                <a:buFontTx/>
                <a:buNone/>
              </a:pPr>
              <a:t>4</a:t>
            </a:fld>
            <a:endParaRPr lang="en-US" altLang="ko-KR" sz="1600" smtClean="0">
              <a:latin typeface="굴림" pitchFamily="50" charset="-127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48427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Ex) Atlas tools in </a:t>
            </a:r>
            <a:r>
              <a:rPr lang="en-US" altLang="ko-KR" dirty="0" err="1" smtClean="0"/>
              <a:t>SpeedTree</a:t>
            </a:r>
            <a:endParaRPr lang="ko-KR" altLang="en-US" dirty="0" smtClean="0"/>
          </a:p>
        </p:txBody>
      </p:sp>
      <p:sp>
        <p:nvSpPr>
          <p:cNvPr id="6147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2200" dirty="0" smtClean="0"/>
              <a:t>Built-in Atlas tools in </a:t>
            </a:r>
            <a:r>
              <a:rPr lang="en-US" altLang="ko-KR" sz="2200" dirty="0" err="1" smtClean="0"/>
              <a:t>SpeedTree</a:t>
            </a:r>
            <a:endParaRPr lang="ko-KR" altLang="en-US" sz="2200" dirty="0" smtClean="0"/>
          </a:p>
        </p:txBody>
      </p:sp>
      <p:sp>
        <p:nvSpPr>
          <p:cNvPr id="6148" name="슬라이드 번호 개체 틀 3"/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Wingdings" pitchFamily="2" charset="2"/>
              <a:buChar char="ü"/>
              <a:defRPr kumimoji="1" sz="3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EAFC4703-2A52-420D-A639-6DB346F80940}" type="slidenum">
              <a:rPr lang="en-US" altLang="ko-KR" sz="1600" smtClean="0">
                <a:latin typeface="굴림" pitchFamily="50" charset="-127"/>
                <a:ea typeface="굴림" pitchFamily="50" charset="-127"/>
              </a:rPr>
              <a:pPr eaLnBrk="1" hangingPunct="1">
                <a:spcBef>
                  <a:spcPct val="0"/>
                </a:spcBef>
                <a:buFontTx/>
                <a:buNone/>
              </a:pPr>
              <a:t>5</a:t>
            </a:fld>
            <a:endParaRPr lang="en-US" altLang="ko-KR" sz="1600" smtClean="0"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6149" name="그림 4" descr="C:\Users\digitech17\Desktop\Altas_Tool\SpeedTree0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1263" y="1947863"/>
            <a:ext cx="5730875" cy="3665537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81241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 smtClean="0"/>
              <a:t>Making Atlas Plugin for 3dsMax</a:t>
            </a:r>
            <a:endParaRPr lang="ko-KR" altLang="en-US" dirty="0"/>
          </a:p>
        </p:txBody>
      </p:sp>
      <p:sp>
        <p:nvSpPr>
          <p:cNvPr id="13315" name="텍스트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Face Cutting</a:t>
            </a:r>
            <a:endParaRPr lang="en-US" altLang="ko-KR" dirty="0" smtClean="0"/>
          </a:p>
          <a:p>
            <a:r>
              <a:rPr lang="en-US" altLang="ko-KR" dirty="0" smtClean="0"/>
              <a:t>Add padding</a:t>
            </a:r>
            <a:endParaRPr lang="ko-KR" altLang="en-US" dirty="0" smtClean="0"/>
          </a:p>
        </p:txBody>
      </p:sp>
      <p:sp>
        <p:nvSpPr>
          <p:cNvPr id="13316" name="슬라이드 번호 개체 틀 3"/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Wingdings" pitchFamily="2" charset="2"/>
              <a:buChar char="ü"/>
              <a:defRPr kumimoji="1" sz="3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049E0B59-158E-4A20-BB93-302F6E44889A}" type="slidenum">
              <a:rPr lang="en-US" altLang="ko-KR" sz="1600" smtClean="0">
                <a:latin typeface="굴림" pitchFamily="50" charset="-127"/>
                <a:ea typeface="굴림" pitchFamily="50" charset="-127"/>
              </a:rPr>
              <a:pPr eaLnBrk="1" hangingPunct="1">
                <a:spcBef>
                  <a:spcPct val="0"/>
                </a:spcBef>
                <a:buFontTx/>
                <a:buNone/>
              </a:pPr>
              <a:t>6</a:t>
            </a:fld>
            <a:endParaRPr lang="en-US" altLang="ko-KR" sz="1600" smtClean="0">
              <a:latin typeface="굴림" pitchFamily="50" charset="-127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87339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Face cutting and UV settings</a:t>
            </a:r>
            <a:endParaRPr lang="ko-KR" altLang="en-US" dirty="0" smtClean="0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4340" name="슬라이드 번호 개체 틀 3"/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Wingdings" pitchFamily="2" charset="2"/>
              <a:buChar char="ü"/>
              <a:defRPr kumimoji="1" sz="3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4C49AE11-0E62-456B-ABF9-E621922622CC}" type="slidenum">
              <a:rPr lang="en-US" altLang="ko-KR" sz="1600" smtClean="0"/>
              <a:pPr eaLnBrk="1" hangingPunct="1">
                <a:spcBef>
                  <a:spcPct val="0"/>
                </a:spcBef>
                <a:buFontTx/>
                <a:buNone/>
              </a:pPr>
              <a:t>7</a:t>
            </a:fld>
            <a:endParaRPr lang="en-US" altLang="ko-KR" sz="1600" smtClean="0"/>
          </a:p>
        </p:txBody>
      </p:sp>
      <p:pic>
        <p:nvPicPr>
          <p:cNvPr id="1434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375" y="1154113"/>
            <a:ext cx="9010650" cy="5867400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42" name="모서리가 둥근 사각형 설명선 7"/>
          <p:cNvSpPr>
            <a:spLocks noChangeArrowheads="1"/>
          </p:cNvSpPr>
          <p:nvPr/>
        </p:nvSpPr>
        <p:spPr bwMode="auto">
          <a:xfrm>
            <a:off x="2538413" y="5364163"/>
            <a:ext cx="5545137" cy="1368425"/>
          </a:xfrm>
          <a:prstGeom prst="wedgeRoundRectCallout">
            <a:avLst>
              <a:gd name="adj1" fmla="val 13657"/>
              <a:gd name="adj2" fmla="val -61620"/>
              <a:gd name="adj3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defTabSz="1042988" eaLnBrk="0" hangingPunct="0">
              <a:spcBef>
                <a:spcPct val="20000"/>
              </a:spcBef>
              <a:buFont typeface="Wingdings" pitchFamily="2" charset="2"/>
              <a:buChar char="ü"/>
              <a:defRPr kumimoji="1" sz="3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defTabSz="1042988" eaLnBrk="0" hangingPunct="0">
              <a:spcBef>
                <a:spcPct val="20000"/>
              </a:spcBef>
              <a:buChar char="–"/>
              <a:defRPr kumimoji="1" sz="2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defTabSz="1042988" eaLnBrk="0" hangingPunct="0">
              <a:spcBef>
                <a:spcPct val="20000"/>
              </a:spcBef>
              <a:buChar char="•"/>
              <a:defRPr kumimoji="1" sz="2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defTabSz="1042988" eaLnBrk="0" hangingPunct="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defTabSz="1042988" eaLnBrk="0" hangingPunct="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ko-KR" sz="2100" dirty="0" smtClean="0"/>
              <a:t>UV face(2) of polygon face(1)</a:t>
            </a:r>
            <a:r>
              <a:rPr lang="ko-KR" altLang="en-US" sz="2100" dirty="0" smtClean="0"/>
              <a:t> </a:t>
            </a:r>
            <a:r>
              <a:rPr lang="en-US" altLang="ko-KR" sz="2100" dirty="0" smtClean="0"/>
              <a:t>is out of range [0,1], we need to add UV faces by cutting existing UV faces.</a:t>
            </a:r>
            <a:endParaRPr lang="ko-KR" altLang="en-US" sz="2100" dirty="0"/>
          </a:p>
        </p:txBody>
      </p:sp>
    </p:spTree>
    <p:extLst>
      <p:ext uri="{BB962C8B-B14F-4D97-AF65-F5344CB8AC3E}">
        <p14:creationId xmlns:p14="http://schemas.microsoft.com/office/powerpoint/2010/main" val="528793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Add UV face and normalize</a:t>
            </a:r>
            <a:endParaRPr lang="ko-KR" altLang="en-US" dirty="0" smtClean="0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5364" name="슬라이드 번호 개체 틀 3"/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Wingdings" pitchFamily="2" charset="2"/>
              <a:buChar char="ü"/>
              <a:defRPr kumimoji="1" sz="3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A1B97600-4613-4398-8EE7-2E155F98CA5A}" type="slidenum">
              <a:rPr lang="en-US" altLang="ko-KR" sz="1600" smtClean="0"/>
              <a:pPr eaLnBrk="1" hangingPunct="1">
                <a:spcBef>
                  <a:spcPct val="0"/>
                </a:spcBef>
                <a:buFontTx/>
                <a:buNone/>
              </a:pPr>
              <a:t>8</a:t>
            </a:fld>
            <a:endParaRPr lang="en-US" altLang="ko-KR" sz="1600" smtClean="0"/>
          </a:p>
        </p:txBody>
      </p:sp>
      <p:pic>
        <p:nvPicPr>
          <p:cNvPr id="1536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363" y="1044575"/>
            <a:ext cx="8367712" cy="6202363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2325" y="828675"/>
            <a:ext cx="1795463" cy="3590925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굽은 화살표 6"/>
          <p:cNvSpPr/>
          <p:nvPr/>
        </p:nvSpPr>
        <p:spPr bwMode="auto">
          <a:xfrm flipH="1" flipV="1">
            <a:off x="8154988" y="4572000"/>
            <a:ext cx="1512887" cy="1368425"/>
          </a:xfrm>
          <a:prstGeom prst="ben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defTabSz="1042988">
              <a:defRPr/>
            </a:pP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368" name="직사각형 7"/>
          <p:cNvSpPr>
            <a:spLocks noChangeArrowheads="1"/>
          </p:cNvSpPr>
          <p:nvPr/>
        </p:nvSpPr>
        <p:spPr bwMode="auto">
          <a:xfrm>
            <a:off x="8299450" y="2624138"/>
            <a:ext cx="2087563" cy="1947862"/>
          </a:xfrm>
          <a:prstGeom prst="rect">
            <a:avLst/>
          </a:prstGeom>
          <a:noFill/>
          <a:ln w="28575" algn="ctr">
            <a:solidFill>
              <a:srgbClr val="FF3300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defTabSz="1042988" eaLnBrk="0" hangingPunct="0">
              <a:spcBef>
                <a:spcPct val="20000"/>
              </a:spcBef>
              <a:buFont typeface="Wingdings" pitchFamily="2" charset="2"/>
              <a:buChar char="ü"/>
              <a:defRPr kumimoji="1" sz="3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defTabSz="1042988" eaLnBrk="0" hangingPunct="0">
              <a:spcBef>
                <a:spcPct val="20000"/>
              </a:spcBef>
              <a:buChar char="–"/>
              <a:defRPr kumimoji="1" sz="2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defTabSz="1042988" eaLnBrk="0" hangingPunct="0">
              <a:spcBef>
                <a:spcPct val="20000"/>
              </a:spcBef>
              <a:buChar char="•"/>
              <a:defRPr kumimoji="1" sz="2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defTabSz="1042988" eaLnBrk="0" hangingPunct="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defTabSz="1042988" eaLnBrk="0" hangingPunct="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ko-KR" altLang="en-US" sz="2100"/>
          </a:p>
        </p:txBody>
      </p:sp>
      <p:sp>
        <p:nvSpPr>
          <p:cNvPr id="15369" name="모서리가 둥근 사각형 설명선 8"/>
          <p:cNvSpPr>
            <a:spLocks noChangeArrowheads="1"/>
          </p:cNvSpPr>
          <p:nvPr/>
        </p:nvSpPr>
        <p:spPr bwMode="auto">
          <a:xfrm>
            <a:off x="161925" y="4584700"/>
            <a:ext cx="2736850" cy="1152525"/>
          </a:xfrm>
          <a:prstGeom prst="wedgeRoundRectCallout">
            <a:avLst>
              <a:gd name="adj1" fmla="val -10889"/>
              <a:gd name="adj2" fmla="val -111352"/>
              <a:gd name="adj3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defTabSz="1042988" eaLnBrk="0" hangingPunct="0">
              <a:spcBef>
                <a:spcPct val="20000"/>
              </a:spcBef>
              <a:buFont typeface="Wingdings" pitchFamily="2" charset="2"/>
              <a:buChar char="ü"/>
              <a:defRPr kumimoji="1" sz="3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defTabSz="1042988" eaLnBrk="0" hangingPunct="0">
              <a:spcBef>
                <a:spcPct val="20000"/>
              </a:spcBef>
              <a:buChar char="–"/>
              <a:defRPr kumimoji="1" sz="2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defTabSz="1042988" eaLnBrk="0" hangingPunct="0">
              <a:spcBef>
                <a:spcPct val="20000"/>
              </a:spcBef>
              <a:buChar char="•"/>
              <a:defRPr kumimoji="1" sz="2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defTabSz="1042988" eaLnBrk="0" hangingPunct="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defTabSz="1042988" eaLnBrk="0" hangingPunct="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ko-KR" sz="2100" dirty="0" smtClean="0"/>
              <a:t>Add a UV face when </a:t>
            </a:r>
            <a:r>
              <a:rPr lang="en-US" altLang="ko-KR" sz="2100" dirty="0" err="1" smtClean="0"/>
              <a:t>uv</a:t>
            </a:r>
            <a:r>
              <a:rPr lang="en-US" altLang="ko-KR" sz="2100" dirty="0" smtClean="0"/>
              <a:t> range is out of [</a:t>
            </a:r>
            <a:r>
              <a:rPr lang="en-US" altLang="ko-KR" sz="2100" dirty="0"/>
              <a:t>0,1</a:t>
            </a:r>
            <a:r>
              <a:rPr lang="en-US" altLang="ko-KR" sz="2100" dirty="0" smtClean="0"/>
              <a:t>].</a:t>
            </a:r>
            <a:endParaRPr lang="ko-KR" altLang="en-US" sz="2100" dirty="0"/>
          </a:p>
        </p:txBody>
      </p:sp>
      <p:sp>
        <p:nvSpPr>
          <p:cNvPr id="15370" name="모서리가 둥근 사각형 설명선 11"/>
          <p:cNvSpPr>
            <a:spLocks noChangeArrowheads="1"/>
          </p:cNvSpPr>
          <p:nvPr/>
        </p:nvSpPr>
        <p:spPr bwMode="auto">
          <a:xfrm>
            <a:off x="3475038" y="2601913"/>
            <a:ext cx="3240087" cy="1152525"/>
          </a:xfrm>
          <a:prstGeom prst="wedgeRoundRectCallout">
            <a:avLst>
              <a:gd name="adj1" fmla="val -20000"/>
              <a:gd name="adj2" fmla="val 108796"/>
              <a:gd name="adj3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defTabSz="1042988" eaLnBrk="0" hangingPunct="0">
              <a:spcBef>
                <a:spcPct val="20000"/>
              </a:spcBef>
              <a:buFont typeface="Wingdings" pitchFamily="2" charset="2"/>
              <a:buChar char="ü"/>
              <a:defRPr kumimoji="1" sz="3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defTabSz="1042988" eaLnBrk="0" hangingPunct="0">
              <a:spcBef>
                <a:spcPct val="20000"/>
              </a:spcBef>
              <a:buChar char="–"/>
              <a:defRPr kumimoji="1" sz="2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defTabSz="1042988" eaLnBrk="0" hangingPunct="0">
              <a:spcBef>
                <a:spcPct val="20000"/>
              </a:spcBef>
              <a:buChar char="•"/>
              <a:defRPr kumimoji="1" sz="2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defTabSz="1042988" eaLnBrk="0" hangingPunct="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defTabSz="1042988" eaLnBrk="0" hangingPunct="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ko-KR" sz="2100" dirty="0" smtClean="0"/>
              <a:t>UV coordinate of UV faces must be normalized to [0,1].</a:t>
            </a:r>
            <a:endParaRPr lang="ko-KR" altLang="en-US" sz="2100" dirty="0"/>
          </a:p>
        </p:txBody>
      </p:sp>
    </p:spTree>
    <p:extLst>
      <p:ext uri="{BB962C8B-B14F-4D97-AF65-F5344CB8AC3E}">
        <p14:creationId xmlns:p14="http://schemas.microsoft.com/office/powerpoint/2010/main" val="3426598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Texture Padding</a:t>
            </a:r>
            <a:endParaRPr lang="ko-KR" altLang="en-US" dirty="0" smtClean="0"/>
          </a:p>
        </p:txBody>
      </p:sp>
      <p:sp>
        <p:nvSpPr>
          <p:cNvPr id="16387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In the boundary of UV coordinate, adjacent pixels wil</a:t>
            </a:r>
            <a:r>
              <a:rPr lang="en-US" altLang="ko-KR" dirty="0" smtClean="0"/>
              <a:t>l be sampled.</a:t>
            </a:r>
            <a:endParaRPr lang="en-US" altLang="ko-KR" dirty="0" smtClean="0"/>
          </a:p>
          <a:p>
            <a:r>
              <a:rPr lang="en-US" altLang="ko-KR" dirty="0" smtClean="0"/>
              <a:t>To prevent invalid sampling, the boundary of each sub texture must be expanded with same colors.</a:t>
            </a:r>
            <a:endParaRPr lang="ko-KR" altLang="en-US" dirty="0" smtClean="0"/>
          </a:p>
        </p:txBody>
      </p:sp>
      <p:sp>
        <p:nvSpPr>
          <p:cNvPr id="16388" name="슬라이드 번호 개체 틀 3"/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Wingdings" pitchFamily="2" charset="2"/>
              <a:buChar char="ü"/>
              <a:defRPr kumimoji="1" sz="3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927C3A92-1ABE-4271-9E87-74C9423AD5DF}" type="slidenum">
              <a:rPr lang="en-US" altLang="ko-KR" sz="1600" smtClean="0"/>
              <a:pPr eaLnBrk="1" hangingPunct="1">
                <a:spcBef>
                  <a:spcPct val="0"/>
                </a:spcBef>
                <a:buFontTx/>
                <a:buNone/>
              </a:pPr>
              <a:t>9</a:t>
            </a:fld>
            <a:endParaRPr lang="en-US" altLang="ko-KR" sz="1600" smtClean="0"/>
          </a:p>
        </p:txBody>
      </p:sp>
      <p:pic>
        <p:nvPicPr>
          <p:cNvPr id="1638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625" y="3810000"/>
            <a:ext cx="2438400" cy="4876800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90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2375" y="3784600"/>
            <a:ext cx="2438400" cy="4876800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91" name="모서리가 둥근 사각형 설명선 4"/>
          <p:cNvSpPr>
            <a:spLocks noChangeArrowheads="1"/>
          </p:cNvSpPr>
          <p:nvPr/>
        </p:nvSpPr>
        <p:spPr bwMode="auto">
          <a:xfrm>
            <a:off x="809625" y="3205163"/>
            <a:ext cx="1873250" cy="431800"/>
          </a:xfrm>
          <a:prstGeom prst="wedgeRoundRectCallout">
            <a:avLst>
              <a:gd name="adj1" fmla="val -20833"/>
              <a:gd name="adj2" fmla="val 62500"/>
              <a:gd name="adj3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defTabSz="1042988" eaLnBrk="0" hangingPunct="0">
              <a:spcBef>
                <a:spcPct val="20000"/>
              </a:spcBef>
              <a:buFont typeface="Wingdings" pitchFamily="2" charset="2"/>
              <a:buChar char="ü"/>
              <a:defRPr kumimoji="1" sz="3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defTabSz="1042988" eaLnBrk="0" hangingPunct="0">
              <a:spcBef>
                <a:spcPct val="20000"/>
              </a:spcBef>
              <a:buChar char="–"/>
              <a:defRPr kumimoji="1" sz="2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defTabSz="1042988" eaLnBrk="0" hangingPunct="0">
              <a:spcBef>
                <a:spcPct val="20000"/>
              </a:spcBef>
              <a:buChar char="•"/>
              <a:defRPr kumimoji="1" sz="2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defTabSz="1042988" eaLnBrk="0" hangingPunct="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defTabSz="1042988" eaLnBrk="0" hangingPunct="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ko-KR" sz="2100"/>
              <a:t>padding 2</a:t>
            </a:r>
            <a:endParaRPr lang="ko-KR" altLang="en-US" sz="2100"/>
          </a:p>
        </p:txBody>
      </p:sp>
      <p:sp>
        <p:nvSpPr>
          <p:cNvPr id="16392" name="모서리가 둥근 사각형 설명선 7"/>
          <p:cNvSpPr>
            <a:spLocks noChangeArrowheads="1"/>
          </p:cNvSpPr>
          <p:nvPr/>
        </p:nvSpPr>
        <p:spPr bwMode="auto">
          <a:xfrm>
            <a:off x="3762375" y="3205163"/>
            <a:ext cx="1871663" cy="431800"/>
          </a:xfrm>
          <a:prstGeom prst="wedgeRoundRectCallout">
            <a:avLst>
              <a:gd name="adj1" fmla="val -20833"/>
              <a:gd name="adj2" fmla="val 62500"/>
              <a:gd name="adj3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defTabSz="1042988" eaLnBrk="0" hangingPunct="0">
              <a:spcBef>
                <a:spcPct val="20000"/>
              </a:spcBef>
              <a:buFont typeface="Wingdings" pitchFamily="2" charset="2"/>
              <a:buChar char="ü"/>
              <a:defRPr kumimoji="1" sz="3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defTabSz="1042988" eaLnBrk="0" hangingPunct="0">
              <a:spcBef>
                <a:spcPct val="20000"/>
              </a:spcBef>
              <a:buChar char="–"/>
              <a:defRPr kumimoji="1" sz="2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defTabSz="1042988" eaLnBrk="0" hangingPunct="0">
              <a:spcBef>
                <a:spcPct val="20000"/>
              </a:spcBef>
              <a:buChar char="•"/>
              <a:defRPr kumimoji="1" sz="2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defTabSz="1042988" eaLnBrk="0" hangingPunct="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defTabSz="1042988" eaLnBrk="0" hangingPunct="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ko-KR" sz="2100"/>
              <a:t>padding 22</a:t>
            </a:r>
            <a:endParaRPr lang="ko-KR" altLang="en-US" sz="2100"/>
          </a:p>
        </p:txBody>
      </p:sp>
    </p:spTree>
    <p:extLst>
      <p:ext uri="{BB962C8B-B14F-4D97-AF65-F5344CB8AC3E}">
        <p14:creationId xmlns:p14="http://schemas.microsoft.com/office/powerpoint/2010/main" val="2490162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기본 디자인">
  <a:themeElements>
    <a:clrScheme name="기본 디자인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기본 디자인">
      <a:majorFont>
        <a:latin typeface="굴림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1042988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21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굴림" pitchFamily="50" charset="-127"/>
            <a:ea typeface="굴림" pitchFamily="50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1042988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21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굴림" pitchFamily="50" charset="-127"/>
            <a:ea typeface="굴림" pitchFamily="50" charset="-127"/>
          </a:defRPr>
        </a:defPPr>
      </a:lstStyle>
    </a:lnDef>
  </a:objectDefaults>
  <a:extraClrSchemeLst>
    <a:extraClrScheme>
      <a:clrScheme name="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3725</TotalTime>
  <Words>797</Words>
  <Application>Microsoft Office PowerPoint</Application>
  <PresentationFormat>사용자 지정</PresentationFormat>
  <Paragraphs>119</Paragraphs>
  <Slides>22</Slides>
  <Notes>1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3" baseType="lpstr">
      <vt:lpstr>기본 디자인</vt:lpstr>
      <vt:lpstr>Texture Atlas Tools for 3dsMax 2015</vt:lpstr>
      <vt:lpstr>Purpose</vt:lpstr>
      <vt:lpstr>Outline</vt:lpstr>
      <vt:lpstr>Texture Atlas</vt:lpstr>
      <vt:lpstr>Ex) Atlas tools in SpeedTree</vt:lpstr>
      <vt:lpstr>Making Atlas Plugin for 3dsMax</vt:lpstr>
      <vt:lpstr>Face cutting and UV settings</vt:lpstr>
      <vt:lpstr>Add UV face and normalize</vt:lpstr>
      <vt:lpstr>Texture Padding</vt:lpstr>
      <vt:lpstr>Making Texture Locator with C#</vt:lpstr>
      <vt:lpstr>Texture Locator(C#)</vt:lpstr>
      <vt:lpstr>Tip. Apply a DoubleBuffered property to the panel in C#</vt:lpstr>
      <vt:lpstr>Making Face Arrange Plugin for 3dsMax</vt:lpstr>
      <vt:lpstr>Failure cases of UV face breaking.</vt:lpstr>
      <vt:lpstr>Invalid Face Breaker Plugin</vt:lpstr>
      <vt:lpstr>Ex) Break Mismatching Poly, Uvw Faces</vt:lpstr>
      <vt:lpstr>PowerPoint 프레젠테이션</vt:lpstr>
      <vt:lpstr>Hurdles in MaxScript Coding</vt:lpstr>
      <vt:lpstr>When padding is too small, Atlas image is slightly shifted to upward.</vt:lpstr>
      <vt:lpstr>System memory is increasing after moveSelected() call</vt:lpstr>
      <vt:lpstr>Demo</vt:lpstr>
      <vt:lpstr>PowerPoint 프레젠테이션</vt:lpstr>
    </vt:vector>
  </TitlesOfParts>
  <Company>KOG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온라인 게임과 콘솔 게임</dc:title>
  <dc:creator>RacerLee</dc:creator>
  <cp:lastModifiedBy>JintaekSeo</cp:lastModifiedBy>
  <cp:revision>407</cp:revision>
  <dcterms:created xsi:type="dcterms:W3CDTF">2004-06-04T00:41:23Z</dcterms:created>
  <dcterms:modified xsi:type="dcterms:W3CDTF">2017-06-13T08:43:02Z</dcterms:modified>
</cp:coreProperties>
</file>